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0.44149765990639628</c:v>
                </c:pt>
                <c:pt idx="1">
                  <c:v>0.55226209048361929</c:v>
                </c:pt>
                <c:pt idx="2">
                  <c:v>0</c:v>
                </c:pt>
                <c:pt idx="3">
                  <c:v>6.2402496099843996E-3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Barking, Havering and Redbridge University Hospitals NHS Trust</c:v>
                </c:pt>
                <c:pt idx="2">
                  <c:v>Epsom and St Helier University Hospitals NHS Trust</c:v>
                </c:pt>
                <c:pt idx="3">
                  <c:v>Croydon Health Services NHS Trust</c:v>
                </c:pt>
                <c:pt idx="4">
                  <c:v>London North West University Healthcare NHS Trust</c:v>
                </c:pt>
              </c:strCache>
            </c:strRef>
          </c:cat>
          <c:val>
            <c:numRef>
              <c:f>Sheet1!$B$2:$B$6</c:f>
              <c:numCache>
                <c:formatCode>0.0</c:formatCode>
                <c:ptCount val="5"/>
                <c:pt idx="0">
                  <c:v>5.694059557570978</c:v>
                </c:pt>
                <c:pt idx="1">
                  <c:v>6.0573313616409443</c:v>
                </c:pt>
                <c:pt idx="2">
                  <c:v>6.0763853380375252</c:v>
                </c:pt>
                <c:pt idx="3">
                  <c:v>6.1056071879764842</c:v>
                </c:pt>
                <c:pt idx="4">
                  <c:v>6.1514801686319274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Barking, Havering and Redbridge University Hospitals NHS Trust</c:v>
                </c:pt>
                <c:pt idx="2">
                  <c:v>Epsom and St Helier University Hospitals NHS Trust</c:v>
                </c:pt>
                <c:pt idx="3">
                  <c:v>Croydon Health Services NHS Trust</c:v>
                </c:pt>
                <c:pt idx="4">
                  <c:v>London North West University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(624)</c:v>
                </c:pt>
                <c:pt idx="1">
                  <c:v>The Royal Marsden Hospital (London) (412)</c:v>
                </c:pt>
                <c:pt idx="2">
                  <c:v>The Royal Marsden Hospital (Surrey) (212)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(624)</c:v>
                </c:pt>
                <c:pt idx="1">
                  <c:v>The Royal Marsden Hospital (London) (412)</c:v>
                </c:pt>
                <c:pt idx="2">
                  <c:v>The Royal Marsden Hospital (Surrey) (212)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(624)</c:v>
                </c:pt>
                <c:pt idx="1">
                  <c:v>The Royal Marsden Hospital (London) (412)</c:v>
                </c:pt>
                <c:pt idx="2">
                  <c:v>The Royal Marsden Hospital (Surrey) (212)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(624)</c:v>
                </c:pt>
                <c:pt idx="1">
                  <c:v>The Royal Marsden Hospital (London) (412)</c:v>
                </c:pt>
                <c:pt idx="2">
                  <c:v>The Royal Marsden Hospital (Surrey) (212)</c:v>
                </c:pt>
              </c:strCache>
            </c:strRef>
          </c:cat>
          <c:val>
            <c:numRef>
              <c:f>Sheet1!$G$2:$G$4</c:f>
              <c:numCache>
                <c:formatCode>0.0;;</c:formatCode>
                <c:ptCount val="3"/>
                <c:pt idx="0">
                  <c:v>7.1093765573429772</c:v>
                </c:pt>
                <c:pt idx="1">
                  <c:v>6.5151592912237204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(624)</c:v>
                </c:pt>
                <c:pt idx="1">
                  <c:v>The Royal Marsden Hospital (London) (412)</c:v>
                </c:pt>
                <c:pt idx="2">
                  <c:v>The Royal Marsden Hospital (Surrey) (212)</c:v>
                </c:pt>
              </c:strCache>
            </c:strRef>
          </c:cat>
          <c:val>
            <c:numRef>
              <c:f>Sheet1!$H$2:$H$4</c:f>
              <c:numCache>
                <c:formatCode>0.0;;</c:formatCode>
                <c:ptCount val="3"/>
                <c:pt idx="0">
                  <c:v>0</c:v>
                </c:pt>
                <c:pt idx="1">
                  <c:v>0</c:v>
                </c:pt>
                <c:pt idx="2">
                  <c:v>7.7588872094746311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(624)</c:v>
                </c:pt>
                <c:pt idx="1">
                  <c:v>The Royal Marsden Hospital (London) (412)</c:v>
                </c:pt>
                <c:pt idx="2">
                  <c:v>The Royal Marsden Hospital (Surrey) (212)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(624)</c:v>
                </c:pt>
                <c:pt idx="1">
                  <c:v>The Royal Marsden Hospital (London) (412)</c:v>
                </c:pt>
                <c:pt idx="2">
                  <c:v>The Royal Marsden Hospital (Surrey) (212)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2.8906234426570228</c:v>
                </c:pt>
                <c:pt idx="1">
                  <c:v>3.4848407087762796</c:v>
                </c:pt>
                <c:pt idx="2">
                  <c:v>2.2411127905253689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(624)</c:v>
                </c:pt>
                <c:pt idx="1">
                  <c:v>The Royal Marsden Hospital (London) (412)</c:v>
                </c:pt>
                <c:pt idx="2">
                  <c:v>The Royal Marsden Hospital (Surrey) (212)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(624)</c:v>
                </c:pt>
                <c:pt idx="1">
                  <c:v>The Royal Marsden Hospital (London) (412)</c:v>
                </c:pt>
                <c:pt idx="2">
                  <c:v>The Royal Marsden Hospital (Surrey) (212)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(624)</c:v>
                </c:pt>
                <c:pt idx="1">
                  <c:v>The Royal Marsden Hospital (London) (412)</c:v>
                </c:pt>
                <c:pt idx="2">
                  <c:v>The Royal Marsden Hospital (Surrey) (212)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(624)</c:v>
                </c:pt>
                <c:pt idx="1">
                  <c:v>The Royal Marsden Hospital (London) (412)</c:v>
                </c:pt>
                <c:pt idx="2">
                  <c:v>The Royal Marsden Hospital (Surrey) (212)</c:v>
                </c:pt>
              </c:strCache>
            </c:strRef>
          </c:cat>
          <c:val>
            <c:numRef>
              <c:f>Sheet1!$G$2:$G$4</c:f>
              <c:numCache>
                <c:formatCode>0.0;;</c:formatCode>
                <c:ptCount val="3"/>
                <c:pt idx="0">
                  <c:v>8.4984498349300477</c:v>
                </c:pt>
                <c:pt idx="1">
                  <c:v>0</c:v>
                </c:pt>
                <c:pt idx="2">
                  <c:v>8.1671203444170501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(624)</c:v>
                </c:pt>
                <c:pt idx="1">
                  <c:v>The Royal Marsden Hospital (London) (412)</c:v>
                </c:pt>
                <c:pt idx="2">
                  <c:v>The Royal Marsden Hospital (Surrey) (212)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(624)</c:v>
                </c:pt>
                <c:pt idx="1">
                  <c:v>The Royal Marsden Hospital (London) (412)</c:v>
                </c:pt>
                <c:pt idx="2">
                  <c:v>The Royal Marsden Hospital (Surrey) (212)</c:v>
                </c:pt>
              </c:strCache>
            </c:strRef>
          </c:cat>
          <c:val>
            <c:numRef>
              <c:f>Sheet1!$I$2:$I$4</c:f>
              <c:numCache>
                <c:formatCode>0.0;;</c:formatCode>
                <c:ptCount val="3"/>
                <c:pt idx="0">
                  <c:v>0</c:v>
                </c:pt>
                <c:pt idx="1">
                  <c:v>8.993986935812309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(624)</c:v>
                </c:pt>
                <c:pt idx="1">
                  <c:v>The Royal Marsden Hospital (London) (412)</c:v>
                </c:pt>
                <c:pt idx="2">
                  <c:v>The Royal Marsden Hospital (Surrey) (212)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1.5015501650699523</c:v>
                </c:pt>
                <c:pt idx="1">
                  <c:v>1.006013064187691</c:v>
                </c:pt>
                <c:pt idx="2">
                  <c:v>1.8328796555829499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(624)</c:v>
                </c:pt>
                <c:pt idx="1">
                  <c:v>The Royal Marsden Hospital (London) (412)</c:v>
                </c:pt>
                <c:pt idx="2">
                  <c:v>The Royal Marsden Hospital (Surrey) (212)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(624)</c:v>
                </c:pt>
                <c:pt idx="1">
                  <c:v>The Royal Marsden Hospital (London) (412)</c:v>
                </c:pt>
                <c:pt idx="2">
                  <c:v>The Royal Marsden Hospital (Surrey) (212)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(624)</c:v>
                </c:pt>
                <c:pt idx="1">
                  <c:v>The Royal Marsden Hospital (London) (412)</c:v>
                </c:pt>
                <c:pt idx="2">
                  <c:v>The Royal Marsden Hospital (Surrey) (212)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(624)</c:v>
                </c:pt>
                <c:pt idx="1">
                  <c:v>The Royal Marsden Hospital (London) (412)</c:v>
                </c:pt>
                <c:pt idx="2">
                  <c:v>The Royal Marsden Hospital (Surrey) (212)</c:v>
                </c:pt>
              </c:strCache>
            </c:strRef>
          </c:cat>
          <c:val>
            <c:numRef>
              <c:f>Sheet1!$G$2:$G$4</c:f>
              <c:numCache>
                <c:formatCode>0.0;;</c:formatCode>
                <c:ptCount val="3"/>
                <c:pt idx="0">
                  <c:v>9.1435798996468609</c:v>
                </c:pt>
                <c:pt idx="1">
                  <c:v>9.1056566709362858</c:v>
                </c:pt>
                <c:pt idx="2">
                  <c:v>9.0246644080728178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(624)</c:v>
                </c:pt>
                <c:pt idx="1">
                  <c:v>The Royal Marsden Hospital (London) (412)</c:v>
                </c:pt>
                <c:pt idx="2">
                  <c:v>The Royal Marsden Hospital (Surrey) (212)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(624)</c:v>
                </c:pt>
                <c:pt idx="1">
                  <c:v>The Royal Marsden Hospital (London) (412)</c:v>
                </c:pt>
                <c:pt idx="2">
                  <c:v>The Royal Marsden Hospital (Surrey) (212)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(624)</c:v>
                </c:pt>
                <c:pt idx="1">
                  <c:v>The Royal Marsden Hospital (London) (412)</c:v>
                </c:pt>
                <c:pt idx="2">
                  <c:v>The Royal Marsden Hospital (Surrey) (212)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0.85642010035313909</c:v>
                </c:pt>
                <c:pt idx="1">
                  <c:v>0.89434332906371417</c:v>
                </c:pt>
                <c:pt idx="2">
                  <c:v>0.97533559192718222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(624)</c:v>
                </c:pt>
                <c:pt idx="1">
                  <c:v>The Royal Marsden Hospital (London) (412)</c:v>
                </c:pt>
                <c:pt idx="2">
                  <c:v>The Royal Marsden Hospital (Surrey) (212)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(624)</c:v>
                </c:pt>
                <c:pt idx="1">
                  <c:v>The Royal Marsden Hospital (London) (412)</c:v>
                </c:pt>
                <c:pt idx="2">
                  <c:v>The Royal Marsden Hospital (Surrey) (212)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(624)</c:v>
                </c:pt>
                <c:pt idx="1">
                  <c:v>The Royal Marsden Hospital (London) (412)</c:v>
                </c:pt>
                <c:pt idx="2">
                  <c:v>The Royal Marsden Hospital (Surrey) (212)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(624)</c:v>
                </c:pt>
                <c:pt idx="1">
                  <c:v>The Royal Marsden Hospital (London) (412)</c:v>
                </c:pt>
                <c:pt idx="2">
                  <c:v>The Royal Marsden Hospital (Surrey) (212)</c:v>
                </c:pt>
              </c:strCache>
            </c:strRef>
          </c:cat>
          <c:val>
            <c:numRef>
              <c:f>Sheet1!$G$2:$G$4</c:f>
              <c:numCache>
                <c:formatCode>0.0;;</c:formatCode>
                <c:ptCount val="3"/>
                <c:pt idx="0">
                  <c:v>3.8958655400464099</c:v>
                </c:pt>
                <c:pt idx="1">
                  <c:v>3.3710578134610669</c:v>
                </c:pt>
                <c:pt idx="2">
                  <c:v>4.5625700742881934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(624)</c:v>
                </c:pt>
                <c:pt idx="1">
                  <c:v>The Royal Marsden Hospital (London) (412)</c:v>
                </c:pt>
                <c:pt idx="2">
                  <c:v>The Royal Marsden Hospital (Surrey) (212)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(624)</c:v>
                </c:pt>
                <c:pt idx="1">
                  <c:v>The Royal Marsden Hospital (London) (412)</c:v>
                </c:pt>
                <c:pt idx="2">
                  <c:v>The Royal Marsden Hospital (Surrey) (212)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(624)</c:v>
                </c:pt>
                <c:pt idx="1">
                  <c:v>The Royal Marsden Hospital (London) (412)</c:v>
                </c:pt>
                <c:pt idx="2">
                  <c:v>The Royal Marsden Hospital (Surrey) (212)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6.1041344599535901</c:v>
                </c:pt>
                <c:pt idx="1">
                  <c:v>6.6289421865389331</c:v>
                </c:pt>
                <c:pt idx="2">
                  <c:v>5.4374299257118066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c:v>
                </c:pt>
                <c:pt idx="1">
                  <c:v>The Royal Marsden Hospital (London) (-)</c:v>
                </c:pt>
                <c:pt idx="2">
                  <c:v>The Royal Marsden Hospital (Surrey)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c:v>
                </c:pt>
                <c:pt idx="1">
                  <c:v>The Royal Marsden Hospital (London) (-)</c:v>
                </c:pt>
                <c:pt idx="2">
                  <c:v>The Royal Marsden Hospital (Surrey)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c:v>
                </c:pt>
                <c:pt idx="1">
                  <c:v>The Royal Marsden Hospital (London) (-)</c:v>
                </c:pt>
                <c:pt idx="2">
                  <c:v>The Royal Marsden Hospital (Surrey)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c:v>
                </c:pt>
                <c:pt idx="1">
                  <c:v>The Royal Marsden Hospital (London) (-)</c:v>
                </c:pt>
                <c:pt idx="2">
                  <c:v>The Royal Marsden Hospital (Surrey) (-)</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c:v>
                </c:pt>
                <c:pt idx="1">
                  <c:v>The Royal Marsden Hospital (London) (-)</c:v>
                </c:pt>
                <c:pt idx="2">
                  <c:v>The Royal Marsden Hospital (Surrey) (-)</c:v>
                </c:pt>
              </c:strCache>
            </c:strRef>
          </c:cat>
          <c:val>
            <c:numRef>
              <c:f>Sheet1!$H$2:$H$4</c:f>
              <c:numCache>
                <c:formatCode>0.0;;</c:formatCode>
                <c:ptCount val="3"/>
                <c:pt idx="0">
                  <c:v>7.8181755828712172</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c:v>
                </c:pt>
                <c:pt idx="1">
                  <c:v>The Royal Marsden Hospital (London) (-)</c:v>
                </c:pt>
                <c:pt idx="2">
                  <c:v>The Royal Marsden Hospital (Surrey)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c:v>
                </c:pt>
                <c:pt idx="1">
                  <c:v>The Royal Marsden Hospital (London) (-)</c:v>
                </c:pt>
                <c:pt idx="2">
                  <c:v>The Royal Marsden Hospital (Surrey)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2.1818244171287828</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(633)</c:v>
                </c:pt>
                <c:pt idx="1">
                  <c:v>The Royal Marsden Hospital (London) (419)</c:v>
                </c:pt>
                <c:pt idx="2">
                  <c:v>The Royal Marsden Hospital (Surrey) (214)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(633)</c:v>
                </c:pt>
                <c:pt idx="1">
                  <c:v>The Royal Marsden Hospital (London) (419)</c:v>
                </c:pt>
                <c:pt idx="2">
                  <c:v>The Royal Marsden Hospital (Surrey) (214)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(633)</c:v>
                </c:pt>
                <c:pt idx="1">
                  <c:v>The Royal Marsden Hospital (London) (419)</c:v>
                </c:pt>
                <c:pt idx="2">
                  <c:v>The Royal Marsden Hospital (Surrey) (214)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(633)</c:v>
                </c:pt>
                <c:pt idx="1">
                  <c:v>The Royal Marsden Hospital (London) (419)</c:v>
                </c:pt>
                <c:pt idx="2">
                  <c:v>The Royal Marsden Hospital (Surrey) (214)</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(633)</c:v>
                </c:pt>
                <c:pt idx="1">
                  <c:v>The Royal Marsden Hospital (London) (419)</c:v>
                </c:pt>
                <c:pt idx="2">
                  <c:v>The Royal Marsden Hospital (Surrey) (214)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(633)</c:v>
                </c:pt>
                <c:pt idx="1">
                  <c:v>The Royal Marsden Hospital (London) (419)</c:v>
                </c:pt>
                <c:pt idx="2">
                  <c:v>The Royal Marsden Hospital (Surrey) (214)</c:v>
                </c:pt>
              </c:strCache>
            </c:strRef>
          </c:cat>
          <c:val>
            <c:numRef>
              <c:f>Sheet1!$I$2:$I$4</c:f>
              <c:numCache>
                <c:formatCode>0.0;;</c:formatCode>
                <c:ptCount val="3"/>
                <c:pt idx="0">
                  <c:v>9.6020432377402081</c:v>
                </c:pt>
                <c:pt idx="1">
                  <c:v>9.6749490604679131</c:v>
                </c:pt>
                <c:pt idx="2">
                  <c:v>9.5422668125333452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(633)</c:v>
                </c:pt>
                <c:pt idx="1">
                  <c:v>The Royal Marsden Hospital (London) (419)</c:v>
                </c:pt>
                <c:pt idx="2">
                  <c:v>The Royal Marsden Hospital (Surrey) (214)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0.39795676225979193</c:v>
                </c:pt>
                <c:pt idx="1">
                  <c:v>0.32505093953208686</c:v>
                </c:pt>
                <c:pt idx="2">
                  <c:v>0.45773318746665481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(444)</c:v>
                </c:pt>
                <c:pt idx="1">
                  <c:v>The Royal Marsden Hospital (London) (308)</c:v>
                </c:pt>
                <c:pt idx="2">
                  <c:v>The Royal Marsden Hospital (Surrey) (136)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(444)</c:v>
                </c:pt>
                <c:pt idx="1">
                  <c:v>The Royal Marsden Hospital (London) (308)</c:v>
                </c:pt>
                <c:pt idx="2">
                  <c:v>The Royal Marsden Hospital (Surrey) (136)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(444)</c:v>
                </c:pt>
                <c:pt idx="1">
                  <c:v>The Royal Marsden Hospital (London) (308)</c:v>
                </c:pt>
                <c:pt idx="2">
                  <c:v>The Royal Marsden Hospital (Surrey) (136)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(444)</c:v>
                </c:pt>
                <c:pt idx="1">
                  <c:v>The Royal Marsden Hospital (London) (308)</c:v>
                </c:pt>
                <c:pt idx="2">
                  <c:v>The Royal Marsden Hospital (Surrey) (136)</c:v>
                </c:pt>
              </c:strCache>
            </c:strRef>
          </c:cat>
          <c:val>
            <c:numRef>
              <c:f>Sheet1!$G$2:$G$4</c:f>
              <c:numCache>
                <c:formatCode>0.0;;</c:formatCode>
                <c:ptCount val="3"/>
                <c:pt idx="0">
                  <c:v>0</c:v>
                </c:pt>
                <c:pt idx="1">
                  <c:v>8.7217902821449833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(444)</c:v>
                </c:pt>
                <c:pt idx="1">
                  <c:v>The Royal Marsden Hospital (London) (308)</c:v>
                </c:pt>
                <c:pt idx="2">
                  <c:v>The Royal Marsden Hospital (Surrey) (136)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(444)</c:v>
                </c:pt>
                <c:pt idx="1">
                  <c:v>The Royal Marsden Hospital (London) (308)</c:v>
                </c:pt>
                <c:pt idx="2">
                  <c:v>The Royal Marsden Hospital (Surrey) (136)</c:v>
                </c:pt>
              </c:strCache>
            </c:strRef>
          </c:cat>
          <c:val>
            <c:numRef>
              <c:f>Sheet1!$I$2:$I$4</c:f>
              <c:numCache>
                <c:formatCode>0.0;;</c:formatCode>
                <c:ptCount val="3"/>
                <c:pt idx="0">
                  <c:v>8.8454030031970401</c:v>
                </c:pt>
                <c:pt idx="1">
                  <c:v>0</c:v>
                </c:pt>
                <c:pt idx="2">
                  <c:v>9.0224145650507968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(444)</c:v>
                </c:pt>
                <c:pt idx="1">
                  <c:v>The Royal Marsden Hospital (London) (308)</c:v>
                </c:pt>
                <c:pt idx="2">
                  <c:v>The Royal Marsden Hospital (Surrey) (136)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1.1545969968029599</c:v>
                </c:pt>
                <c:pt idx="1">
                  <c:v>1.2782097178550167</c:v>
                </c:pt>
                <c:pt idx="2">
                  <c:v>0.97758543494920325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(388)</c:v>
                </c:pt>
                <c:pt idx="1">
                  <c:v>The Royal Marsden Hospital (London) (250)</c:v>
                </c:pt>
                <c:pt idx="2">
                  <c:v>The Royal Marsden Hospital (Surrey) (138)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(388)</c:v>
                </c:pt>
                <c:pt idx="1">
                  <c:v>The Royal Marsden Hospital (London) (250)</c:v>
                </c:pt>
                <c:pt idx="2">
                  <c:v>The Royal Marsden Hospital (Surrey) (138)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(388)</c:v>
                </c:pt>
                <c:pt idx="1">
                  <c:v>The Royal Marsden Hospital (London) (250)</c:v>
                </c:pt>
                <c:pt idx="2">
                  <c:v>The Royal Marsden Hospital (Surrey) (138)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(388)</c:v>
                </c:pt>
                <c:pt idx="1">
                  <c:v>The Royal Marsden Hospital (London) (250)</c:v>
                </c:pt>
                <c:pt idx="2">
                  <c:v>The Royal Marsden Hospital (Surrey) (138)</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(388)</c:v>
                </c:pt>
                <c:pt idx="1">
                  <c:v>The Royal Marsden Hospital (London) (250)</c:v>
                </c:pt>
                <c:pt idx="2">
                  <c:v>The Royal Marsden Hospital (Surrey) (138)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(388)</c:v>
                </c:pt>
                <c:pt idx="1">
                  <c:v>The Royal Marsden Hospital (London) (250)</c:v>
                </c:pt>
                <c:pt idx="2">
                  <c:v>The Royal Marsden Hospital (Surrey) (138)</c:v>
                </c:pt>
              </c:strCache>
            </c:strRef>
          </c:cat>
          <c:val>
            <c:numRef>
              <c:f>Sheet1!$I$2:$I$4</c:f>
              <c:numCache>
                <c:formatCode>0.0;;</c:formatCode>
                <c:ptCount val="3"/>
                <c:pt idx="0">
                  <c:v>0</c:v>
                </c:pt>
                <c:pt idx="1">
                  <c:v>9.1085393224760338</c:v>
                </c:pt>
                <c:pt idx="2">
                  <c:v>9.1144125392729336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(388)</c:v>
                </c:pt>
                <c:pt idx="1">
                  <c:v>The Royal Marsden Hospital (London) (250)</c:v>
                </c:pt>
                <c:pt idx="2">
                  <c:v>The Royal Marsden Hospital (Surrey) (138)</c:v>
                </c:pt>
              </c:strCache>
            </c:strRef>
          </c:cat>
          <c:val>
            <c:numRef>
              <c:f>Sheet1!$J$2:$J$4</c:f>
              <c:numCache>
                <c:formatCode>0.0;;</c:formatCode>
                <c:ptCount val="3"/>
                <c:pt idx="0">
                  <c:v>9.0392722123701468</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0.96072778762985322</c:v>
                </c:pt>
                <c:pt idx="1">
                  <c:v>0.89146067752396618</c:v>
                </c:pt>
                <c:pt idx="2">
                  <c:v>0.8855874607270664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(213)</c:v>
                </c:pt>
                <c:pt idx="1">
                  <c:v>The Royal Marsden Hospital (London) (136)</c:v>
                </c:pt>
                <c:pt idx="2">
                  <c:v>The Royal Marsden Hospital (Surrey) (77)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(213)</c:v>
                </c:pt>
                <c:pt idx="1">
                  <c:v>The Royal Marsden Hospital (London) (136)</c:v>
                </c:pt>
                <c:pt idx="2">
                  <c:v>The Royal Marsden Hospital (Surrey) (77)</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(213)</c:v>
                </c:pt>
                <c:pt idx="1">
                  <c:v>The Royal Marsden Hospital (London) (136)</c:v>
                </c:pt>
                <c:pt idx="2">
                  <c:v>The Royal Marsden Hospital (Surrey) (77)</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(213)</c:v>
                </c:pt>
                <c:pt idx="1">
                  <c:v>The Royal Marsden Hospital (London) (136)</c:v>
                </c:pt>
                <c:pt idx="2">
                  <c:v>The Royal Marsden Hospital (Surrey) (77)</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(213)</c:v>
                </c:pt>
                <c:pt idx="1">
                  <c:v>The Royal Marsden Hospital (London) (136)</c:v>
                </c:pt>
                <c:pt idx="2">
                  <c:v>The Royal Marsden Hospital (Surrey) (77)</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(213)</c:v>
                </c:pt>
                <c:pt idx="1">
                  <c:v>The Royal Marsden Hospital (London) (136)</c:v>
                </c:pt>
                <c:pt idx="2">
                  <c:v>The Royal Marsden Hospital (Surrey) (77)</c:v>
                </c:pt>
              </c:strCache>
            </c:strRef>
          </c:cat>
          <c:val>
            <c:numRef>
              <c:f>Sheet1!$I$2:$I$4</c:f>
              <c:numCache>
                <c:formatCode>0.0;;</c:formatCode>
                <c:ptCount val="3"/>
                <c:pt idx="0">
                  <c:v>0</c:v>
                </c:pt>
                <c:pt idx="1">
                  <c:v>9.112501897998813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(213)</c:v>
                </c:pt>
                <c:pt idx="1">
                  <c:v>The Royal Marsden Hospital (London) (136)</c:v>
                </c:pt>
                <c:pt idx="2">
                  <c:v>The Royal Marsden Hospital (Surrey) (77)</c:v>
                </c:pt>
              </c:strCache>
            </c:strRef>
          </c:cat>
          <c:val>
            <c:numRef>
              <c:f>Sheet1!$J$2:$J$4</c:f>
              <c:numCache>
                <c:formatCode>0.0;;</c:formatCode>
                <c:ptCount val="3"/>
                <c:pt idx="0">
                  <c:v>9.1913384593728296</c:v>
                </c:pt>
                <c:pt idx="1">
                  <c:v>0</c:v>
                </c:pt>
                <c:pt idx="2">
                  <c:v>9.3863999389939554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0.80866154062717044</c:v>
                </c:pt>
                <c:pt idx="1">
                  <c:v>0.88749810200118695</c:v>
                </c:pt>
                <c:pt idx="2">
                  <c:v>0.61360006100604458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(291)</c:v>
                </c:pt>
                <c:pt idx="1">
                  <c:v>The Royal Marsden Hospital (London) (174)</c:v>
                </c:pt>
                <c:pt idx="2">
                  <c:v>The Royal Marsden Hospital (Surrey) (117)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(291)</c:v>
                </c:pt>
                <c:pt idx="1">
                  <c:v>The Royal Marsden Hospital (London) (174)</c:v>
                </c:pt>
                <c:pt idx="2">
                  <c:v>The Royal Marsden Hospital (Surrey) (117)</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(291)</c:v>
                </c:pt>
                <c:pt idx="1">
                  <c:v>The Royal Marsden Hospital (London) (174)</c:v>
                </c:pt>
                <c:pt idx="2">
                  <c:v>The Royal Marsden Hospital (Surrey) (117)</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(291)</c:v>
                </c:pt>
                <c:pt idx="1">
                  <c:v>The Royal Marsden Hospital (London) (174)</c:v>
                </c:pt>
                <c:pt idx="2">
                  <c:v>The Royal Marsden Hospital (Surrey) (117)</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(291)</c:v>
                </c:pt>
                <c:pt idx="1">
                  <c:v>The Royal Marsden Hospital (London) (174)</c:v>
                </c:pt>
                <c:pt idx="2">
                  <c:v>The Royal Marsden Hospital (Surrey) (117)</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(291)</c:v>
                </c:pt>
                <c:pt idx="1">
                  <c:v>The Royal Marsden Hospital (London) (174)</c:v>
                </c:pt>
                <c:pt idx="2">
                  <c:v>The Royal Marsden Hospital (Surrey) (117)</c:v>
                </c:pt>
              </c:strCache>
            </c:strRef>
          </c:cat>
          <c:val>
            <c:numRef>
              <c:f>Sheet1!$I$2:$I$4</c:f>
              <c:numCache>
                <c:formatCode>0.0;;</c:formatCode>
                <c:ptCount val="3"/>
                <c:pt idx="0">
                  <c:v>0</c:v>
                </c:pt>
                <c:pt idx="1">
                  <c:v>7.8070764692304131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(291)</c:v>
                </c:pt>
                <c:pt idx="1">
                  <c:v>The Royal Marsden Hospital (London) (174)</c:v>
                </c:pt>
                <c:pt idx="2">
                  <c:v>The Royal Marsden Hospital (Surrey) (117)</c:v>
                </c:pt>
              </c:strCache>
            </c:strRef>
          </c:cat>
          <c:val>
            <c:numRef>
              <c:f>Sheet1!$J$2:$J$4</c:f>
              <c:numCache>
                <c:formatCode>0.0;;</c:formatCode>
                <c:ptCount val="3"/>
                <c:pt idx="0">
                  <c:v>8.1053222009143937</c:v>
                </c:pt>
                <c:pt idx="1">
                  <c:v>0</c:v>
                </c:pt>
                <c:pt idx="2">
                  <c:v>8.5535285804456702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1.8946777990856063</c:v>
                </c:pt>
                <c:pt idx="1">
                  <c:v>2.1929235307695869</c:v>
                </c:pt>
                <c:pt idx="2">
                  <c:v>1.4464714195543298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Royal National Orthopaedic Hospital NHS Trust</c:v>
                </c:pt>
                <c:pt idx="2">
                  <c:v>Guy's and St Thomas' NHS Foundation Trust</c:v>
                </c:pt>
                <c:pt idx="3">
                  <c:v>University College London Hospitals NHS Foundation Trust</c:v>
                </c:pt>
                <c:pt idx="4">
                  <c:v>Imperial College Healthcare NHS Trust</c:v>
                </c:pt>
              </c:strCache>
            </c:strRef>
          </c:cat>
          <c:val>
            <c:numRef>
              <c:f>Sheet1!$B$2:$B$6</c:f>
              <c:numCache>
                <c:formatCode>0.0</c:formatCode>
                <c:ptCount val="5"/>
                <c:pt idx="0">
                  <c:v>8.5590388463623519</c:v>
                </c:pt>
                <c:pt idx="1">
                  <c:v>7.6841308889664521</c:v>
                </c:pt>
                <c:pt idx="2">
                  <c:v>7.5563498942649998</c:v>
                </c:pt>
                <c:pt idx="3">
                  <c:v>7.3482877998116409</c:v>
                </c:pt>
                <c:pt idx="4">
                  <c:v>7.0430981877444356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Royal National Orthopaedic Hospital NHS Trust</c:v>
                </c:pt>
                <c:pt idx="2">
                  <c:v>Guy's and St Thomas' NHS Foundation Trust</c:v>
                </c:pt>
                <c:pt idx="3">
                  <c:v>University College London Hospitals NHS Foundation Trust</c:v>
                </c:pt>
                <c:pt idx="4">
                  <c:v>Imperial College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(613)</c:v>
                </c:pt>
                <c:pt idx="1">
                  <c:v>The Royal Marsden Hospital (London) (405)</c:v>
                </c:pt>
                <c:pt idx="2">
                  <c:v>The Royal Marsden Hospital (Surrey) (208)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(613)</c:v>
                </c:pt>
                <c:pt idx="1">
                  <c:v>The Royal Marsden Hospital (London) (405)</c:v>
                </c:pt>
                <c:pt idx="2">
                  <c:v>The Royal Marsden Hospital (Surrey) (208)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(613)</c:v>
                </c:pt>
                <c:pt idx="1">
                  <c:v>The Royal Marsden Hospital (London) (405)</c:v>
                </c:pt>
                <c:pt idx="2">
                  <c:v>The Royal Marsden Hospital (Surrey) (208)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(613)</c:v>
                </c:pt>
                <c:pt idx="1">
                  <c:v>The Royal Marsden Hospital (London) (405)</c:v>
                </c:pt>
                <c:pt idx="2">
                  <c:v>The Royal Marsden Hospital (Surrey) (208)</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(613)</c:v>
                </c:pt>
                <c:pt idx="1">
                  <c:v>The Royal Marsden Hospital (London) (405)</c:v>
                </c:pt>
                <c:pt idx="2">
                  <c:v>The Royal Marsden Hospital (Surrey) (208)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(613)</c:v>
                </c:pt>
                <c:pt idx="1">
                  <c:v>The Royal Marsden Hospital (London) (405)</c:v>
                </c:pt>
                <c:pt idx="2">
                  <c:v>The Royal Marsden Hospital (Surrey) (208)</c:v>
                </c:pt>
              </c:strCache>
            </c:strRef>
          </c:cat>
          <c:val>
            <c:numRef>
              <c:f>Sheet1!$I$2:$I$4</c:f>
              <c:numCache>
                <c:formatCode>0.0;;</c:formatCode>
                <c:ptCount val="3"/>
                <c:pt idx="0">
                  <c:v>9.8151164518371967</c:v>
                </c:pt>
                <c:pt idx="1">
                  <c:v>9.7946397299390533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(613)</c:v>
                </c:pt>
                <c:pt idx="1">
                  <c:v>The Royal Marsden Hospital (London) (405)</c:v>
                </c:pt>
                <c:pt idx="2">
                  <c:v>The Royal Marsden Hospital (Surrey) (208)</c:v>
                </c:pt>
              </c:strCache>
            </c:strRef>
          </c:cat>
          <c:val>
            <c:numRef>
              <c:f>Sheet1!$J$2:$J$4</c:f>
              <c:numCache>
                <c:formatCode>0.0;;</c:formatCode>
                <c:ptCount val="3"/>
                <c:pt idx="0">
                  <c:v>0</c:v>
                </c:pt>
                <c:pt idx="1">
                  <c:v>0</c:v>
                </c:pt>
                <c:pt idx="2">
                  <c:v>9.8688924349421896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0.18488354816280328</c:v>
                </c:pt>
                <c:pt idx="1">
                  <c:v>0.2053602700609467</c:v>
                </c:pt>
                <c:pt idx="2">
                  <c:v>0.1311075650578104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(623)</c:v>
                </c:pt>
                <c:pt idx="1">
                  <c:v>The Royal Marsden Hospital (London) (409)</c:v>
                </c:pt>
                <c:pt idx="2">
                  <c:v>The Royal Marsden Hospital (Surrey) (214)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(623)</c:v>
                </c:pt>
                <c:pt idx="1">
                  <c:v>The Royal Marsden Hospital (London) (409)</c:v>
                </c:pt>
                <c:pt idx="2">
                  <c:v>The Royal Marsden Hospital (Surrey) (214)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(623)</c:v>
                </c:pt>
                <c:pt idx="1">
                  <c:v>The Royal Marsden Hospital (London) (409)</c:v>
                </c:pt>
                <c:pt idx="2">
                  <c:v>The Royal Marsden Hospital (Surrey) (214)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(623)</c:v>
                </c:pt>
                <c:pt idx="1">
                  <c:v>The Royal Marsden Hospital (London) (409)</c:v>
                </c:pt>
                <c:pt idx="2">
                  <c:v>The Royal Marsden Hospital (Surrey) (214)</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(623)</c:v>
                </c:pt>
                <c:pt idx="1">
                  <c:v>The Royal Marsden Hospital (London) (409)</c:v>
                </c:pt>
                <c:pt idx="2">
                  <c:v>The Royal Marsden Hospital (Surrey) (214)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(623)</c:v>
                </c:pt>
                <c:pt idx="1">
                  <c:v>The Royal Marsden Hospital (London) (409)</c:v>
                </c:pt>
                <c:pt idx="2">
                  <c:v>The Royal Marsden Hospital (Surrey) (214)</c:v>
                </c:pt>
              </c:strCache>
            </c:strRef>
          </c:cat>
          <c:val>
            <c:numRef>
              <c:f>Sheet1!$I$2:$I$4</c:f>
              <c:numCache>
                <c:formatCode>0.0;;</c:formatCode>
                <c:ptCount val="3"/>
                <c:pt idx="0">
                  <c:v>0</c:v>
                </c:pt>
                <c:pt idx="1">
                  <c:v>0</c:v>
                </c:pt>
                <c:pt idx="2">
                  <c:v>9.3375450869580074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(623)</c:v>
                </c:pt>
                <c:pt idx="1">
                  <c:v>The Royal Marsden Hospital (London) (409)</c:v>
                </c:pt>
                <c:pt idx="2">
                  <c:v>The Royal Marsden Hospital (Surrey) (214)</c:v>
                </c:pt>
              </c:strCache>
            </c:strRef>
          </c:cat>
          <c:val>
            <c:numRef>
              <c:f>Sheet1!$J$2:$J$4</c:f>
              <c:numCache>
                <c:formatCode>0.0;;</c:formatCode>
                <c:ptCount val="3"/>
                <c:pt idx="0">
                  <c:v>9.4285549677537386</c:v>
                </c:pt>
                <c:pt idx="1">
                  <c:v>9.5901671942500109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0.57144503224626142</c:v>
                </c:pt>
                <c:pt idx="1">
                  <c:v>0.40983280574998915</c:v>
                </c:pt>
                <c:pt idx="2">
                  <c:v>0.66245491304199255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(636)</c:v>
                </c:pt>
                <c:pt idx="1">
                  <c:v>The Royal Marsden Hospital (London) (419)</c:v>
                </c:pt>
                <c:pt idx="2">
                  <c:v>The Royal Marsden Hospital (Surrey) (217)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(636)</c:v>
                </c:pt>
                <c:pt idx="1">
                  <c:v>The Royal Marsden Hospital (London) (419)</c:v>
                </c:pt>
                <c:pt idx="2">
                  <c:v>The Royal Marsden Hospital (Surrey) (217)</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(636)</c:v>
                </c:pt>
                <c:pt idx="1">
                  <c:v>The Royal Marsden Hospital (London) (419)</c:v>
                </c:pt>
                <c:pt idx="2">
                  <c:v>The Royal Marsden Hospital (Surrey) (217)</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(636)</c:v>
                </c:pt>
                <c:pt idx="1">
                  <c:v>The Royal Marsden Hospital (London) (419)</c:v>
                </c:pt>
                <c:pt idx="2">
                  <c:v>The Royal Marsden Hospital (Surrey) (217)</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(636)</c:v>
                </c:pt>
                <c:pt idx="1">
                  <c:v>The Royal Marsden Hospital (London) (419)</c:v>
                </c:pt>
                <c:pt idx="2">
                  <c:v>The Royal Marsden Hospital (Surrey) (217)</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(636)</c:v>
                </c:pt>
                <c:pt idx="1">
                  <c:v>The Royal Marsden Hospital (London) (419)</c:v>
                </c:pt>
                <c:pt idx="2">
                  <c:v>The Royal Marsden Hospital (Surrey) (217)</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(636)</c:v>
                </c:pt>
                <c:pt idx="1">
                  <c:v>The Royal Marsden Hospital (London) (419)</c:v>
                </c:pt>
                <c:pt idx="2">
                  <c:v>The Royal Marsden Hospital (Surrey) (217)</c:v>
                </c:pt>
              </c:strCache>
            </c:strRef>
          </c:cat>
          <c:val>
            <c:numRef>
              <c:f>Sheet1!$J$2:$J$4</c:f>
              <c:numCache>
                <c:formatCode>0.0;;</c:formatCode>
                <c:ptCount val="3"/>
                <c:pt idx="0">
                  <c:v>9.7279717651948285</c:v>
                </c:pt>
                <c:pt idx="1">
                  <c:v>9.7789159134083157</c:v>
                </c:pt>
                <c:pt idx="2">
                  <c:v>9.7172349164019263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0.27202823480517146</c:v>
                </c:pt>
                <c:pt idx="1">
                  <c:v>0.22108408659168433</c:v>
                </c:pt>
                <c:pt idx="2">
                  <c:v>0.28276508359807373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(635)</c:v>
                </c:pt>
                <c:pt idx="1">
                  <c:v>The Royal Marsden Hospital (London) (418)</c:v>
                </c:pt>
                <c:pt idx="2">
                  <c:v>The Royal Marsden Hospital (Surrey) (217)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(635)</c:v>
                </c:pt>
                <c:pt idx="1">
                  <c:v>The Royal Marsden Hospital (London) (418)</c:v>
                </c:pt>
                <c:pt idx="2">
                  <c:v>The Royal Marsden Hospital (Surrey) (217)</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(635)</c:v>
                </c:pt>
                <c:pt idx="1">
                  <c:v>The Royal Marsden Hospital (London) (418)</c:v>
                </c:pt>
                <c:pt idx="2">
                  <c:v>The Royal Marsden Hospital (Surrey) (217)</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(635)</c:v>
                </c:pt>
                <c:pt idx="1">
                  <c:v>The Royal Marsden Hospital (London) (418)</c:v>
                </c:pt>
                <c:pt idx="2">
                  <c:v>The Royal Marsden Hospital (Surrey) (217)</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(635)</c:v>
                </c:pt>
                <c:pt idx="1">
                  <c:v>The Royal Marsden Hospital (London) (418)</c:v>
                </c:pt>
                <c:pt idx="2">
                  <c:v>The Royal Marsden Hospital (Surrey) (217)</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(635)</c:v>
                </c:pt>
                <c:pt idx="1">
                  <c:v>The Royal Marsden Hospital (London) (418)</c:v>
                </c:pt>
                <c:pt idx="2">
                  <c:v>The Royal Marsden Hospital (Surrey) (217)</c:v>
                </c:pt>
              </c:strCache>
            </c:strRef>
          </c:cat>
          <c:val>
            <c:numRef>
              <c:f>Sheet1!$I$2:$I$4</c:f>
              <c:numCache>
                <c:formatCode>0.0;;</c:formatCode>
                <c:ptCount val="3"/>
                <c:pt idx="0">
                  <c:v>9.4378168173347472</c:v>
                </c:pt>
                <c:pt idx="1">
                  <c:v>9.5409705855420999</c:v>
                </c:pt>
                <c:pt idx="2">
                  <c:v>9.4378929285859101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(635)</c:v>
                </c:pt>
                <c:pt idx="1">
                  <c:v>The Royal Marsden Hospital (London) (418)</c:v>
                </c:pt>
                <c:pt idx="2">
                  <c:v>The Royal Marsden Hospital (Surrey) (217)</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0.5621831826652528</c:v>
                </c:pt>
                <c:pt idx="1">
                  <c:v>0.45902941445790013</c:v>
                </c:pt>
                <c:pt idx="2">
                  <c:v>0.56210707141408989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(623)</c:v>
                </c:pt>
                <c:pt idx="1">
                  <c:v>The Royal Marsden Hospital (London) (408)</c:v>
                </c:pt>
                <c:pt idx="2">
                  <c:v>The Royal Marsden Hospital (Surrey) (215)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(623)</c:v>
                </c:pt>
                <c:pt idx="1">
                  <c:v>The Royal Marsden Hospital (London) (408)</c:v>
                </c:pt>
                <c:pt idx="2">
                  <c:v>The Royal Marsden Hospital (Surrey) (215)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(623)</c:v>
                </c:pt>
                <c:pt idx="1">
                  <c:v>The Royal Marsden Hospital (London) (408)</c:v>
                </c:pt>
                <c:pt idx="2">
                  <c:v>The Royal Marsden Hospital (Surrey) (215)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(623)</c:v>
                </c:pt>
                <c:pt idx="1">
                  <c:v>The Royal Marsden Hospital (London) (408)</c:v>
                </c:pt>
                <c:pt idx="2">
                  <c:v>The Royal Marsden Hospital (Surrey) (215)</c:v>
                </c:pt>
              </c:strCache>
            </c:strRef>
          </c:cat>
          <c:val>
            <c:numRef>
              <c:f>Sheet1!$G$2:$G$4</c:f>
              <c:numCache>
                <c:formatCode>0.0;;</c:formatCode>
                <c:ptCount val="3"/>
                <c:pt idx="0">
                  <c:v>0</c:v>
                </c:pt>
                <c:pt idx="1">
                  <c:v>0</c:v>
                </c:pt>
                <c:pt idx="2">
                  <c:v>9.0586287953701188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(623)</c:v>
                </c:pt>
                <c:pt idx="1">
                  <c:v>The Royal Marsden Hospital (London) (408)</c:v>
                </c:pt>
                <c:pt idx="2">
                  <c:v>The Royal Marsden Hospital (Surrey) (215)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(623)</c:v>
                </c:pt>
                <c:pt idx="1">
                  <c:v>The Royal Marsden Hospital (London) (408)</c:v>
                </c:pt>
                <c:pt idx="2">
                  <c:v>The Royal Marsden Hospital (Surrey) (215)</c:v>
                </c:pt>
              </c:strCache>
            </c:strRef>
          </c:cat>
          <c:val>
            <c:numRef>
              <c:f>Sheet1!$I$2:$I$4</c:f>
              <c:numCache>
                <c:formatCode>0.0;;</c:formatCode>
                <c:ptCount val="3"/>
                <c:pt idx="0">
                  <c:v>9.232057300826412</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(623)</c:v>
                </c:pt>
                <c:pt idx="1">
                  <c:v>The Royal Marsden Hospital (London) (408)</c:v>
                </c:pt>
                <c:pt idx="2">
                  <c:v>The Royal Marsden Hospital (Surrey) (215)</c:v>
                </c:pt>
              </c:strCache>
            </c:strRef>
          </c:cat>
          <c:val>
            <c:numRef>
              <c:f>Sheet1!$J$2:$J$4</c:f>
              <c:numCache>
                <c:formatCode>0.0;;</c:formatCode>
                <c:ptCount val="3"/>
                <c:pt idx="0">
                  <c:v>0</c:v>
                </c:pt>
                <c:pt idx="1">
                  <c:v>9.4898761232732785</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0.76794269917358804</c:v>
                </c:pt>
                <c:pt idx="1">
                  <c:v>0.51012387672672155</c:v>
                </c:pt>
                <c:pt idx="2">
                  <c:v>0.94137120462988122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(637)</c:v>
                </c:pt>
                <c:pt idx="1">
                  <c:v>The Royal Marsden Hospital (London) (419)</c:v>
                </c:pt>
                <c:pt idx="2">
                  <c:v>The Royal Marsden Hospital (Surrey) (218)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(637)</c:v>
                </c:pt>
                <c:pt idx="1">
                  <c:v>The Royal Marsden Hospital (London) (419)</c:v>
                </c:pt>
                <c:pt idx="2">
                  <c:v>The Royal Marsden Hospital (Surrey) (218)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(637)</c:v>
                </c:pt>
                <c:pt idx="1">
                  <c:v>The Royal Marsden Hospital (London) (419)</c:v>
                </c:pt>
                <c:pt idx="2">
                  <c:v>The Royal Marsden Hospital (Surrey) (218)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(637)</c:v>
                </c:pt>
                <c:pt idx="1">
                  <c:v>The Royal Marsden Hospital (London) (419)</c:v>
                </c:pt>
                <c:pt idx="2">
                  <c:v>The Royal Marsden Hospital (Surrey) (218)</c:v>
                </c:pt>
              </c:strCache>
            </c:strRef>
          </c:cat>
          <c:val>
            <c:numRef>
              <c:f>Sheet1!$G$2:$G$4</c:f>
              <c:numCache>
                <c:formatCode>0.0;;</c:formatCode>
                <c:ptCount val="3"/>
                <c:pt idx="0">
                  <c:v>0</c:v>
                </c:pt>
                <c:pt idx="1">
                  <c:v>0</c:v>
                </c:pt>
                <c:pt idx="2">
                  <c:v>9.3123963529740674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(637)</c:v>
                </c:pt>
                <c:pt idx="1">
                  <c:v>The Royal Marsden Hospital (London) (419)</c:v>
                </c:pt>
                <c:pt idx="2">
                  <c:v>The Royal Marsden Hospital (Surrey) (218)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(637)</c:v>
                </c:pt>
                <c:pt idx="1">
                  <c:v>The Royal Marsden Hospital (London) (419)</c:v>
                </c:pt>
                <c:pt idx="2">
                  <c:v>The Royal Marsden Hospital (Surrey) (218)</c:v>
                </c:pt>
              </c:strCache>
            </c:strRef>
          </c:cat>
          <c:val>
            <c:numRef>
              <c:f>Sheet1!$I$2:$I$4</c:f>
              <c:numCache>
                <c:formatCode>0.0;;</c:formatCode>
                <c:ptCount val="3"/>
                <c:pt idx="0">
                  <c:v>9.3767011173104908</c:v>
                </c:pt>
                <c:pt idx="1">
                  <c:v>9.4791322094863624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(637)</c:v>
                </c:pt>
                <c:pt idx="1">
                  <c:v>The Royal Marsden Hospital (London) (419)</c:v>
                </c:pt>
                <c:pt idx="2">
                  <c:v>The Royal Marsden Hospital (Surrey) (218)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0.62329888268950917</c:v>
                </c:pt>
                <c:pt idx="1">
                  <c:v>0.52086779051363763</c:v>
                </c:pt>
                <c:pt idx="2">
                  <c:v>0.68760364702593257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(636)</c:v>
                </c:pt>
                <c:pt idx="1">
                  <c:v>The Royal Marsden Hospital (London) (419)</c:v>
                </c:pt>
                <c:pt idx="2">
                  <c:v>The Royal Marsden Hospital (Surrey) (217)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(636)</c:v>
                </c:pt>
                <c:pt idx="1">
                  <c:v>The Royal Marsden Hospital (London) (419)</c:v>
                </c:pt>
                <c:pt idx="2">
                  <c:v>The Royal Marsden Hospital (Surrey) (217)</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(636)</c:v>
                </c:pt>
                <c:pt idx="1">
                  <c:v>The Royal Marsden Hospital (London) (419)</c:v>
                </c:pt>
                <c:pt idx="2">
                  <c:v>The Royal Marsden Hospital (Surrey) (217)</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(636)</c:v>
                </c:pt>
                <c:pt idx="1">
                  <c:v>The Royal Marsden Hospital (London) (419)</c:v>
                </c:pt>
                <c:pt idx="2">
                  <c:v>The Royal Marsden Hospital (Surrey) (217)</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(636)</c:v>
                </c:pt>
                <c:pt idx="1">
                  <c:v>The Royal Marsden Hospital (London) (419)</c:v>
                </c:pt>
                <c:pt idx="2">
                  <c:v>The Royal Marsden Hospital (Surrey) (217)</c:v>
                </c:pt>
              </c:strCache>
            </c:strRef>
          </c:cat>
          <c:val>
            <c:numRef>
              <c:f>Sheet1!$H$2:$H$4</c:f>
              <c:numCache>
                <c:formatCode>0.0;;</c:formatCode>
                <c:ptCount val="3"/>
                <c:pt idx="0">
                  <c:v>0</c:v>
                </c:pt>
                <c:pt idx="1">
                  <c:v>0</c:v>
                </c:pt>
                <c:pt idx="2">
                  <c:v>9.2752702235563103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(636)</c:v>
                </c:pt>
                <c:pt idx="1">
                  <c:v>The Royal Marsden Hospital (London) (419)</c:v>
                </c:pt>
                <c:pt idx="2">
                  <c:v>The Royal Marsden Hospital (Surrey) (217)</c:v>
                </c:pt>
              </c:strCache>
            </c:strRef>
          </c:cat>
          <c:val>
            <c:numRef>
              <c:f>Sheet1!$I$2:$I$4</c:f>
              <c:numCache>
                <c:formatCode>0.0;;</c:formatCode>
                <c:ptCount val="3"/>
                <c:pt idx="0">
                  <c:v>9.2773082530613955</c:v>
                </c:pt>
                <c:pt idx="1">
                  <c:v>9.4353397853077006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(636)</c:v>
                </c:pt>
                <c:pt idx="1">
                  <c:v>The Royal Marsden Hospital (London) (419)</c:v>
                </c:pt>
                <c:pt idx="2">
                  <c:v>The Royal Marsden Hospital (Surrey) (217)</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0.7226917469386045</c:v>
                </c:pt>
                <c:pt idx="1">
                  <c:v>0.56466021469229943</c:v>
                </c:pt>
                <c:pt idx="2">
                  <c:v>0.72472977644368974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(637)</c:v>
                </c:pt>
                <c:pt idx="1">
                  <c:v>The Royal Marsden Hospital (London) (420)</c:v>
                </c:pt>
                <c:pt idx="2">
                  <c:v>The Royal Marsden Hospital (Surrey) (217)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(637)</c:v>
                </c:pt>
                <c:pt idx="1">
                  <c:v>The Royal Marsden Hospital (London) (420)</c:v>
                </c:pt>
                <c:pt idx="2">
                  <c:v>The Royal Marsden Hospital (Surrey) (217)</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(637)</c:v>
                </c:pt>
                <c:pt idx="1">
                  <c:v>The Royal Marsden Hospital (London) (420)</c:v>
                </c:pt>
                <c:pt idx="2">
                  <c:v>The Royal Marsden Hospital (Surrey) (217)</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(637)</c:v>
                </c:pt>
                <c:pt idx="1">
                  <c:v>The Royal Marsden Hospital (London) (420)</c:v>
                </c:pt>
                <c:pt idx="2">
                  <c:v>The Royal Marsden Hospital (Surrey) (217)</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(637)</c:v>
                </c:pt>
                <c:pt idx="1">
                  <c:v>The Royal Marsden Hospital (London) (420)</c:v>
                </c:pt>
                <c:pt idx="2">
                  <c:v>The Royal Marsden Hospital (Surrey) (217)</c:v>
                </c:pt>
              </c:strCache>
            </c:strRef>
          </c:cat>
          <c:val>
            <c:numRef>
              <c:f>Sheet1!$H$2:$H$4</c:f>
              <c:numCache>
                <c:formatCode>0.0;;</c:formatCode>
                <c:ptCount val="3"/>
                <c:pt idx="0">
                  <c:v>0</c:v>
                </c:pt>
                <c:pt idx="1">
                  <c:v>0</c:v>
                </c:pt>
                <c:pt idx="2">
                  <c:v>8.4444150455317395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(637)</c:v>
                </c:pt>
                <c:pt idx="1">
                  <c:v>The Royal Marsden Hospital (London) (420)</c:v>
                </c:pt>
                <c:pt idx="2">
                  <c:v>The Royal Marsden Hospital (Surrey) (217)</c:v>
                </c:pt>
              </c:strCache>
            </c:strRef>
          </c:cat>
          <c:val>
            <c:numRef>
              <c:f>Sheet1!$I$2:$I$4</c:f>
              <c:numCache>
                <c:formatCode>0.0;;</c:formatCode>
                <c:ptCount val="3"/>
                <c:pt idx="0">
                  <c:v>0</c:v>
                </c:pt>
                <c:pt idx="1">
                  <c:v>8.8351557543986168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(637)</c:v>
                </c:pt>
                <c:pt idx="1">
                  <c:v>The Royal Marsden Hospital (London) (420)</c:v>
                </c:pt>
                <c:pt idx="2">
                  <c:v>The Royal Marsden Hospital (Surrey) (217)</c:v>
                </c:pt>
              </c:strCache>
            </c:strRef>
          </c:cat>
          <c:val>
            <c:numRef>
              <c:f>Sheet1!$J$2:$J$4</c:f>
              <c:numCache>
                <c:formatCode>0.0;;</c:formatCode>
                <c:ptCount val="3"/>
                <c:pt idx="0">
                  <c:v>8.6021526923589047</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1.3978473076410953</c:v>
                </c:pt>
                <c:pt idx="1">
                  <c:v>1.1648442456013832</c:v>
                </c:pt>
                <c:pt idx="2">
                  <c:v>1.5555849544682605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(577)</c:v>
                </c:pt>
                <c:pt idx="1">
                  <c:v>The Royal Marsden Hospital (London) (382)</c:v>
                </c:pt>
                <c:pt idx="2">
                  <c:v>The Royal Marsden Hospital (Surrey) (195)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(577)</c:v>
                </c:pt>
                <c:pt idx="1">
                  <c:v>The Royal Marsden Hospital (London) (382)</c:v>
                </c:pt>
                <c:pt idx="2">
                  <c:v>The Royal Marsden Hospital (Surrey) (195)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(577)</c:v>
                </c:pt>
                <c:pt idx="1">
                  <c:v>The Royal Marsden Hospital (London) (382)</c:v>
                </c:pt>
                <c:pt idx="2">
                  <c:v>The Royal Marsden Hospital (Surrey) (195)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(577)</c:v>
                </c:pt>
                <c:pt idx="1">
                  <c:v>The Royal Marsden Hospital (London) (382)</c:v>
                </c:pt>
                <c:pt idx="2">
                  <c:v>The Royal Marsden Hospital (Surrey) (195)</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(577)</c:v>
                </c:pt>
                <c:pt idx="1">
                  <c:v>The Royal Marsden Hospital (London) (382)</c:v>
                </c:pt>
                <c:pt idx="2">
                  <c:v>The Royal Marsden Hospital (Surrey) (195)</c:v>
                </c:pt>
              </c:strCache>
            </c:strRef>
          </c:cat>
          <c:val>
            <c:numRef>
              <c:f>Sheet1!$H$2:$H$4</c:f>
              <c:numCache>
                <c:formatCode>0.0;;</c:formatCode>
                <c:ptCount val="3"/>
                <c:pt idx="0">
                  <c:v>0</c:v>
                </c:pt>
                <c:pt idx="1">
                  <c:v>0</c:v>
                </c:pt>
                <c:pt idx="2">
                  <c:v>8.3530552756030954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(577)</c:v>
                </c:pt>
                <c:pt idx="1">
                  <c:v>The Royal Marsden Hospital (London) (382)</c:v>
                </c:pt>
                <c:pt idx="2">
                  <c:v>The Royal Marsden Hospital (Surrey) (195)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(577)</c:v>
                </c:pt>
                <c:pt idx="1">
                  <c:v>The Royal Marsden Hospital (London) (382)</c:v>
                </c:pt>
                <c:pt idx="2">
                  <c:v>The Royal Marsden Hospital (Surrey) (195)</c:v>
                </c:pt>
              </c:strCache>
            </c:strRef>
          </c:cat>
          <c:val>
            <c:numRef>
              <c:f>Sheet1!$J$2:$J$4</c:f>
              <c:numCache>
                <c:formatCode>0.0;;</c:formatCode>
                <c:ptCount val="3"/>
                <c:pt idx="0">
                  <c:v>8.5614573493439519</c:v>
                </c:pt>
                <c:pt idx="1">
                  <c:v>8.8255050027573443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1.4385426506560481</c:v>
                </c:pt>
                <c:pt idx="1">
                  <c:v>1.1744949972426557</c:v>
                </c:pt>
                <c:pt idx="2">
                  <c:v>1.6469447243969046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(611)</c:v>
                </c:pt>
                <c:pt idx="1">
                  <c:v>The Royal Marsden Hospital (London) (401)</c:v>
                </c:pt>
                <c:pt idx="2">
                  <c:v>The Royal Marsden Hospital (Surrey) (210)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(611)</c:v>
                </c:pt>
                <c:pt idx="1">
                  <c:v>The Royal Marsden Hospital (London) (401)</c:v>
                </c:pt>
                <c:pt idx="2">
                  <c:v>The Royal Marsden Hospital (Surrey) (210)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(611)</c:v>
                </c:pt>
                <c:pt idx="1">
                  <c:v>The Royal Marsden Hospital (London) (401)</c:v>
                </c:pt>
                <c:pt idx="2">
                  <c:v>The Royal Marsden Hospital (Surrey) (210)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(611)</c:v>
                </c:pt>
                <c:pt idx="1">
                  <c:v>The Royal Marsden Hospital (London) (401)</c:v>
                </c:pt>
                <c:pt idx="2">
                  <c:v>The Royal Marsden Hospital (Surrey) (210)</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(611)</c:v>
                </c:pt>
                <c:pt idx="1">
                  <c:v>The Royal Marsden Hospital (London) (401)</c:v>
                </c:pt>
                <c:pt idx="2">
                  <c:v>The Royal Marsden Hospital (Surrey) (210)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(611)</c:v>
                </c:pt>
                <c:pt idx="1">
                  <c:v>The Royal Marsden Hospital (London) (401)</c:v>
                </c:pt>
                <c:pt idx="2">
                  <c:v>The Royal Marsden Hospital (Surrey) (210)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(611)</c:v>
                </c:pt>
                <c:pt idx="1">
                  <c:v>The Royal Marsden Hospital (London) (401)</c:v>
                </c:pt>
                <c:pt idx="2">
                  <c:v>The Royal Marsden Hospital (Surrey) (210)</c:v>
                </c:pt>
              </c:strCache>
            </c:strRef>
          </c:cat>
          <c:val>
            <c:numRef>
              <c:f>Sheet1!$J$2:$J$4</c:f>
              <c:numCache>
                <c:formatCode>0.0;;</c:formatCode>
                <c:ptCount val="3"/>
                <c:pt idx="0">
                  <c:v>8.1682972805911565</c:v>
                </c:pt>
                <c:pt idx="1">
                  <c:v>8.1650446255200286</c:v>
                </c:pt>
                <c:pt idx="2">
                  <c:v>8.311143775572214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1.8317027194088435</c:v>
                </c:pt>
                <c:pt idx="1">
                  <c:v>1.8349553744799714</c:v>
                </c:pt>
                <c:pt idx="2">
                  <c:v>1.688856224427786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Your Trust</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Your Trust</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Your Trust</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Your Trust</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Your Trust</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Your Trust</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Your Trust</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Your Trust</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8.5590388463623519</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(632)</c:v>
                </c:pt>
                <c:pt idx="1">
                  <c:v>The Royal Marsden Hospital (London) (416)</c:v>
                </c:pt>
                <c:pt idx="2">
                  <c:v>The Royal Marsden Hospital (Surrey) (216)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(632)</c:v>
                </c:pt>
                <c:pt idx="1">
                  <c:v>The Royal Marsden Hospital (London) (416)</c:v>
                </c:pt>
                <c:pt idx="2">
                  <c:v>The Royal Marsden Hospital (Surrey) (216)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(632)</c:v>
                </c:pt>
                <c:pt idx="1">
                  <c:v>The Royal Marsden Hospital (London) (416)</c:v>
                </c:pt>
                <c:pt idx="2">
                  <c:v>The Royal Marsden Hospital (Surrey) (216)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(632)</c:v>
                </c:pt>
                <c:pt idx="1">
                  <c:v>The Royal Marsden Hospital (London) (416)</c:v>
                </c:pt>
                <c:pt idx="2">
                  <c:v>The Royal Marsden Hospital (Surrey) (216)</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(632)</c:v>
                </c:pt>
                <c:pt idx="1">
                  <c:v>The Royal Marsden Hospital (London) (416)</c:v>
                </c:pt>
                <c:pt idx="2">
                  <c:v>The Royal Marsden Hospital (Surrey) (216)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(632)</c:v>
                </c:pt>
                <c:pt idx="1">
                  <c:v>The Royal Marsden Hospital (London) (416)</c:v>
                </c:pt>
                <c:pt idx="2">
                  <c:v>The Royal Marsden Hospital (Surrey) (216)</c:v>
                </c:pt>
              </c:strCache>
            </c:strRef>
          </c:cat>
          <c:val>
            <c:numRef>
              <c:f>Sheet1!$I$2:$I$4</c:f>
              <c:numCache>
                <c:formatCode>0.0;;</c:formatCode>
                <c:ptCount val="3"/>
                <c:pt idx="0">
                  <c:v>0</c:v>
                </c:pt>
                <c:pt idx="1">
                  <c:v>9.5438680013155253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(632)</c:v>
                </c:pt>
                <c:pt idx="1">
                  <c:v>The Royal Marsden Hospital (London) (416)</c:v>
                </c:pt>
                <c:pt idx="2">
                  <c:v>The Royal Marsden Hospital (Surrey) (216)</c:v>
                </c:pt>
              </c:strCache>
            </c:strRef>
          </c:cat>
          <c:val>
            <c:numRef>
              <c:f>Sheet1!$J$2:$J$4</c:f>
              <c:numCache>
                <c:formatCode>0.0;;</c:formatCode>
                <c:ptCount val="3"/>
                <c:pt idx="0">
                  <c:v>9.5939819688182659</c:v>
                </c:pt>
                <c:pt idx="1">
                  <c:v>0</c:v>
                </c:pt>
                <c:pt idx="2">
                  <c:v>9.6945017347763702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0.40601803118173407</c:v>
                </c:pt>
                <c:pt idx="1">
                  <c:v>0.45613199868447474</c:v>
                </c:pt>
                <c:pt idx="2">
                  <c:v>0.30549826522362977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(560)</c:v>
                </c:pt>
                <c:pt idx="1">
                  <c:v>The Royal Marsden Hospital (London) (362)</c:v>
                </c:pt>
                <c:pt idx="2">
                  <c:v>The Royal Marsden Hospital (Surrey) (198)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(560)</c:v>
                </c:pt>
                <c:pt idx="1">
                  <c:v>The Royal Marsden Hospital (London) (362)</c:v>
                </c:pt>
                <c:pt idx="2">
                  <c:v>The Royal Marsden Hospital (Surrey) (198)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(560)</c:v>
                </c:pt>
                <c:pt idx="1">
                  <c:v>The Royal Marsden Hospital (London) (362)</c:v>
                </c:pt>
                <c:pt idx="2">
                  <c:v>The Royal Marsden Hospital (Surrey) (198)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(560)</c:v>
                </c:pt>
                <c:pt idx="1">
                  <c:v>The Royal Marsden Hospital (London) (362)</c:v>
                </c:pt>
                <c:pt idx="2">
                  <c:v>The Royal Marsden Hospital (Surrey) (198)</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(560)</c:v>
                </c:pt>
                <c:pt idx="1">
                  <c:v>The Royal Marsden Hospital (London) (362)</c:v>
                </c:pt>
                <c:pt idx="2">
                  <c:v>The Royal Marsden Hospital (Surrey) (198)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(560)</c:v>
                </c:pt>
                <c:pt idx="1">
                  <c:v>The Royal Marsden Hospital (London) (362)</c:v>
                </c:pt>
                <c:pt idx="2">
                  <c:v>The Royal Marsden Hospital (Surrey) (198)</c:v>
                </c:pt>
              </c:strCache>
            </c:strRef>
          </c:cat>
          <c:val>
            <c:numRef>
              <c:f>Sheet1!$I$2:$I$4</c:f>
              <c:numCache>
                <c:formatCode>0.0;;</c:formatCode>
                <c:ptCount val="3"/>
                <c:pt idx="0">
                  <c:v>8.5955266236156547</c:v>
                </c:pt>
                <c:pt idx="1">
                  <c:v>8.5832287339115609</c:v>
                </c:pt>
                <c:pt idx="2">
                  <c:v>8.5598275478858632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(560)</c:v>
                </c:pt>
                <c:pt idx="1">
                  <c:v>The Royal Marsden Hospital (London) (362)</c:v>
                </c:pt>
                <c:pt idx="2">
                  <c:v>The Royal Marsden Hospital (Surrey) (198)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1.4044733763843453</c:v>
                </c:pt>
                <c:pt idx="1">
                  <c:v>1.4167712660884391</c:v>
                </c:pt>
                <c:pt idx="2">
                  <c:v>1.4401724521141368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(631)</c:v>
                </c:pt>
                <c:pt idx="1">
                  <c:v>The Royal Marsden Hospital (London) (415)</c:v>
                </c:pt>
                <c:pt idx="2">
                  <c:v>The Royal Marsden Hospital (Surrey) (216)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(631)</c:v>
                </c:pt>
                <c:pt idx="1">
                  <c:v>The Royal Marsden Hospital (London) (415)</c:v>
                </c:pt>
                <c:pt idx="2">
                  <c:v>The Royal Marsden Hospital (Surrey) (216)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(631)</c:v>
                </c:pt>
                <c:pt idx="1">
                  <c:v>The Royal Marsden Hospital (London) (415)</c:v>
                </c:pt>
                <c:pt idx="2">
                  <c:v>The Royal Marsden Hospital (Surrey) (216)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(631)</c:v>
                </c:pt>
                <c:pt idx="1">
                  <c:v>The Royal Marsden Hospital (London) (415)</c:v>
                </c:pt>
                <c:pt idx="2">
                  <c:v>The Royal Marsden Hospital (Surrey) (216)</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(631)</c:v>
                </c:pt>
                <c:pt idx="1">
                  <c:v>The Royal Marsden Hospital (London) (415)</c:v>
                </c:pt>
                <c:pt idx="2">
                  <c:v>The Royal Marsden Hospital (Surrey) (216)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(631)</c:v>
                </c:pt>
                <c:pt idx="1">
                  <c:v>The Royal Marsden Hospital (London) (415)</c:v>
                </c:pt>
                <c:pt idx="2">
                  <c:v>The Royal Marsden Hospital (Surrey) (216)</c:v>
                </c:pt>
              </c:strCache>
            </c:strRef>
          </c:cat>
          <c:val>
            <c:numRef>
              <c:f>Sheet1!$I$2:$I$4</c:f>
              <c:numCache>
                <c:formatCode>0.0;;</c:formatCode>
                <c:ptCount val="3"/>
                <c:pt idx="0">
                  <c:v>9.7323609911247821</c:v>
                </c:pt>
                <c:pt idx="1">
                  <c:v>9.7033622524483079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(631)</c:v>
                </c:pt>
                <c:pt idx="1">
                  <c:v>The Royal Marsden Hospital (London) (415)</c:v>
                </c:pt>
                <c:pt idx="2">
                  <c:v>The Royal Marsden Hospital (Surrey) (216)</c:v>
                </c:pt>
              </c:strCache>
            </c:strRef>
          </c:cat>
          <c:val>
            <c:numRef>
              <c:f>Sheet1!$J$2:$J$4</c:f>
              <c:numCache>
                <c:formatCode>0.0;;</c:formatCode>
                <c:ptCount val="3"/>
                <c:pt idx="0">
                  <c:v>0</c:v>
                </c:pt>
                <c:pt idx="1">
                  <c:v>0</c:v>
                </c:pt>
                <c:pt idx="2">
                  <c:v>9.7852835459562364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0.26763900887521785</c:v>
                </c:pt>
                <c:pt idx="1">
                  <c:v>0.29663774755169214</c:v>
                </c:pt>
                <c:pt idx="2">
                  <c:v>0.2147164540437636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(559)</c:v>
                </c:pt>
                <c:pt idx="1">
                  <c:v>The Royal Marsden Hospital (London) (384)</c:v>
                </c:pt>
                <c:pt idx="2">
                  <c:v>The Royal Marsden Hospital (Surrey) (175)</c:v>
                </c:pt>
              </c:strCache>
            </c:strRef>
          </c:cat>
          <c:val>
            <c:numRef>
              <c:f>Sheet1!$D$2:$D$4</c:f>
              <c:numCache>
                <c:formatCode>0.0;;</c:formatCode>
                <c:ptCount val="3"/>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(559)</c:v>
                </c:pt>
                <c:pt idx="1">
                  <c:v>The Royal Marsden Hospital (London) (384)</c:v>
                </c:pt>
                <c:pt idx="2">
                  <c:v>The Royal Marsden Hospital (Surrey) (175)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(559)</c:v>
                </c:pt>
                <c:pt idx="1">
                  <c:v>The Royal Marsden Hospital (London) (384)</c:v>
                </c:pt>
                <c:pt idx="2">
                  <c:v>The Royal Marsden Hospital (Surrey) (175)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(559)</c:v>
                </c:pt>
                <c:pt idx="1">
                  <c:v>The Royal Marsden Hospital (London) (384)</c:v>
                </c:pt>
                <c:pt idx="2">
                  <c:v>The Royal Marsden Hospital (Surrey) (175)</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(559)</c:v>
                </c:pt>
                <c:pt idx="1">
                  <c:v>The Royal Marsden Hospital (London) (384)</c:v>
                </c:pt>
                <c:pt idx="2">
                  <c:v>The Royal Marsden Hospital (Surrey) (175)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(559)</c:v>
                </c:pt>
                <c:pt idx="1">
                  <c:v>The Royal Marsden Hospital (London) (384)</c:v>
                </c:pt>
                <c:pt idx="2">
                  <c:v>The Royal Marsden Hospital (Surrey) (175)</c:v>
                </c:pt>
              </c:strCache>
            </c:strRef>
          </c:cat>
          <c:val>
            <c:numRef>
              <c:f>Sheet1!$I$2:$I$4</c:f>
              <c:numCache>
                <c:formatCode>0.0;;</c:formatCode>
                <c:ptCount val="3"/>
                <c:pt idx="0">
                  <c:v>0</c:v>
                </c:pt>
                <c:pt idx="1">
                  <c:v>0</c:v>
                </c:pt>
                <c:pt idx="2">
                  <c:v>9.6172805932275818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(559)</c:v>
                </c:pt>
                <c:pt idx="1">
                  <c:v>The Royal Marsden Hospital (London) (384)</c:v>
                </c:pt>
                <c:pt idx="2">
                  <c:v>The Royal Marsden Hospital (Surrey) (175)</c:v>
                </c:pt>
              </c:strCache>
            </c:strRef>
          </c:cat>
          <c:val>
            <c:numRef>
              <c:f>Sheet1!$J$2:$J$4</c:f>
              <c:numCache>
                <c:formatCode>0.0;;</c:formatCode>
                <c:ptCount val="3"/>
                <c:pt idx="0">
                  <c:v>9.5723959926472428</c:v>
                </c:pt>
                <c:pt idx="1">
                  <c:v>9.6189125638580482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0.42760400735275716</c:v>
                </c:pt>
                <c:pt idx="1">
                  <c:v>0.38108743614195184</c:v>
                </c:pt>
                <c:pt idx="2">
                  <c:v>0.38271940677241822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(601)</c:v>
                </c:pt>
                <c:pt idx="1">
                  <c:v>The Royal Marsden Hospital (London) (403)</c:v>
                </c:pt>
                <c:pt idx="2">
                  <c:v>The Royal Marsden Hospital (Surrey) (198)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(601)</c:v>
                </c:pt>
                <c:pt idx="1">
                  <c:v>The Royal Marsden Hospital (London) (403)</c:v>
                </c:pt>
                <c:pt idx="2">
                  <c:v>The Royal Marsden Hospital (Surrey) (198)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(601)</c:v>
                </c:pt>
                <c:pt idx="1">
                  <c:v>The Royal Marsden Hospital (London) (403)</c:v>
                </c:pt>
                <c:pt idx="2">
                  <c:v>The Royal Marsden Hospital (Surrey) (198)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(601)</c:v>
                </c:pt>
                <c:pt idx="1">
                  <c:v>The Royal Marsden Hospital (London) (403)</c:v>
                </c:pt>
                <c:pt idx="2">
                  <c:v>The Royal Marsden Hospital (Surrey) (198)</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(601)</c:v>
                </c:pt>
                <c:pt idx="1">
                  <c:v>The Royal Marsden Hospital (London) (403)</c:v>
                </c:pt>
                <c:pt idx="2">
                  <c:v>The Royal Marsden Hospital (Surrey) (198)</c:v>
                </c:pt>
              </c:strCache>
            </c:strRef>
          </c:cat>
          <c:val>
            <c:numRef>
              <c:f>Sheet1!$H$2:$H$4</c:f>
              <c:numCache>
                <c:formatCode>0.0;;</c:formatCode>
                <c:ptCount val="3"/>
                <c:pt idx="0">
                  <c:v>0</c:v>
                </c:pt>
                <c:pt idx="1">
                  <c:v>8.8680730320853201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(601)</c:v>
                </c:pt>
                <c:pt idx="1">
                  <c:v>The Royal Marsden Hospital (London) (403)</c:v>
                </c:pt>
                <c:pt idx="2">
                  <c:v>The Royal Marsden Hospital (Surrey) (198)</c:v>
                </c:pt>
              </c:strCache>
            </c:strRef>
          </c:cat>
          <c:val>
            <c:numRef>
              <c:f>Sheet1!$I$2:$I$4</c:f>
              <c:numCache>
                <c:formatCode>0.0;;</c:formatCode>
                <c:ptCount val="3"/>
                <c:pt idx="0">
                  <c:v>0</c:v>
                </c:pt>
                <c:pt idx="1">
                  <c:v>0</c:v>
                </c:pt>
                <c:pt idx="2">
                  <c:v>9.0909150663178053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(601)</c:v>
                </c:pt>
                <c:pt idx="1">
                  <c:v>The Royal Marsden Hospital (London) (403)</c:v>
                </c:pt>
                <c:pt idx="2">
                  <c:v>The Royal Marsden Hospital (Surrey) (198)</c:v>
                </c:pt>
              </c:strCache>
            </c:strRef>
          </c:cat>
          <c:val>
            <c:numRef>
              <c:f>Sheet1!$J$2:$J$4</c:f>
              <c:numCache>
                <c:formatCode>0.0;;</c:formatCode>
                <c:ptCount val="3"/>
                <c:pt idx="0">
                  <c:v>8.9620947767434576</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1.0379052232565424</c:v>
                </c:pt>
                <c:pt idx="1">
                  <c:v>1.1319269679146799</c:v>
                </c:pt>
                <c:pt idx="2">
                  <c:v>0.90908493368219467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c:v>
                </c:pt>
                <c:pt idx="1">
                  <c:v>The Royal Marsden Hospital (London) (-)</c:v>
                </c:pt>
                <c:pt idx="2">
                  <c:v>The Royal Marsden Hospital (Surrey) (-)</c:v>
                </c:pt>
              </c:strCache>
            </c:strRef>
          </c:cat>
          <c:val>
            <c:numRef>
              <c:f>Sheet1!$D$2:$D$4</c:f>
              <c:numCache>
                <c:formatCode>0.0;;</c:formatCode>
                <c:ptCount val="3"/>
                <c:pt idx="0">
                  <c:v>7.7986686133446517</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c:v>
                </c:pt>
                <c:pt idx="1">
                  <c:v>The Royal Marsden Hospital (London) (-)</c:v>
                </c:pt>
                <c:pt idx="2">
                  <c:v>The Royal Marsden Hospital (Surrey) (-)</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c:v>
                </c:pt>
                <c:pt idx="1">
                  <c:v>The Royal Marsden Hospital (London) (-)</c:v>
                </c:pt>
                <c:pt idx="2">
                  <c:v>The Royal Marsden Hospital (Surrey)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c:v>
                </c:pt>
                <c:pt idx="1">
                  <c:v>The Royal Marsden Hospital (London) (-)</c:v>
                </c:pt>
                <c:pt idx="2">
                  <c:v>The Royal Marsden Hospital (Surrey)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c:v>
                </c:pt>
                <c:pt idx="1">
                  <c:v>The Royal Marsden Hospital (London) (-)</c:v>
                </c:pt>
                <c:pt idx="2">
                  <c:v>The Royal Marsden Hospital (Surrey)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c:v>
                </c:pt>
                <c:pt idx="1">
                  <c:v>The Royal Marsden Hospital (London) (-)</c:v>
                </c:pt>
                <c:pt idx="2">
                  <c:v>The Royal Marsden Hospital (Surrey)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c:v>
                </c:pt>
                <c:pt idx="1">
                  <c:v>The Royal Marsden Hospital (London) (-)</c:v>
                </c:pt>
                <c:pt idx="2">
                  <c:v>The Royal Marsden Hospital (Surrey)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The Royal Marsden Hospital (London) (-)</c:v>
                </c:pt>
                <c:pt idx="2">
                  <c:v>The Royal Marsden Hospital (Surrey)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The Royal Marsden Hospital (London) (-)</c:v>
                </c:pt>
                <c:pt idx="2">
                  <c:v>The Royal Marsden Hospital (Surrey) (-)</c:v>
                </c:pt>
              </c:strCache>
            </c:strRef>
          </c:cat>
          <c:val>
            <c:numRef>
              <c:f>Sheet1!$E$2:$E$4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The Royal Marsden Hospital (London) (-)</c:v>
                </c:pt>
                <c:pt idx="2">
                  <c:v>The Royal Marsden Hospital (Surrey)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The Royal Marsden Hospital (London) (-)</c:v>
                </c:pt>
                <c:pt idx="2">
                  <c:v>The Royal Marsden Hospital (Surrey)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The Royal Marsden Hospital (London) (-)</c:v>
                </c:pt>
                <c:pt idx="2">
                  <c:v>The Royal Marsden Hospital (Surrey)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The Royal Marsden Hospital (London) (-)</c:v>
                </c:pt>
                <c:pt idx="2">
                  <c:v>The Royal Marsden Hospital (Surrey)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The Royal Marsden Hospital (London) (-)</c:v>
                </c:pt>
                <c:pt idx="2">
                  <c:v>The Royal Marsden Hospital (Surrey)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c:v>
                </c:pt>
                <c:pt idx="1">
                  <c:v>The Royal Marsden Hospital (London) (37)</c:v>
                </c:pt>
                <c:pt idx="2">
                  <c:v>The Royal Marsden Hospital (Surrey) (-)</c:v>
                </c:pt>
              </c:strCache>
            </c:strRef>
          </c:cat>
          <c:val>
            <c:numRef>
              <c:f>Sheet1!$D$2:$D$4</c:f>
              <c:numCache>
                <c:formatCode>0.0;;</c:formatCode>
                <c:ptCount val="3"/>
                <c:pt idx="0">
                  <c:v>8.8269713618260504</c:v>
                </c:pt>
                <c:pt idx="1">
                  <c:v>9.7205489772517826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c:v>
                </c:pt>
                <c:pt idx="1">
                  <c:v>The Royal Marsden Hospital (London) (37)</c:v>
                </c:pt>
                <c:pt idx="2">
                  <c:v>The Royal Marsden Hospital (Surrey) (-)</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c:v>
                </c:pt>
                <c:pt idx="1">
                  <c:v>The Royal Marsden Hospital (London) (37)</c:v>
                </c:pt>
                <c:pt idx="2">
                  <c:v>The Royal Marsden Hospital (Surrey)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c:v>
                </c:pt>
                <c:pt idx="1">
                  <c:v>The Royal Marsden Hospital (London) (37)</c:v>
                </c:pt>
                <c:pt idx="2">
                  <c:v>The Royal Marsden Hospital (Surrey)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c:v>
                </c:pt>
                <c:pt idx="1">
                  <c:v>The Royal Marsden Hospital (London) (37)</c:v>
                </c:pt>
                <c:pt idx="2">
                  <c:v>The Royal Marsden Hospital (Surrey)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c:v>
                </c:pt>
                <c:pt idx="1">
                  <c:v>The Royal Marsden Hospital (London) (37)</c:v>
                </c:pt>
                <c:pt idx="2">
                  <c:v>The Royal Marsden Hospital (Surrey)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c:v>
                </c:pt>
                <c:pt idx="1">
                  <c:v>The Royal Marsden Hospital (London) (37)</c:v>
                </c:pt>
                <c:pt idx="2">
                  <c:v>The Royal Marsden Hospital (Surrey)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(80)</c:v>
                </c:pt>
                <c:pt idx="1">
                  <c:v>The Royal Marsden Hospital (London) (48)</c:v>
                </c:pt>
                <c:pt idx="2">
                  <c:v>The Royal Marsden Hospital (Surrey) (32)</c:v>
                </c:pt>
              </c:strCache>
            </c:strRef>
          </c:cat>
          <c:val>
            <c:numRef>
              <c:f>Sheet1!$D$2:$D$4</c:f>
              <c:numCache>
                <c:formatCode>0.0;;</c:formatCode>
                <c:ptCount val="3"/>
                <c:pt idx="0">
                  <c:v>9.2713227526965198</c:v>
                </c:pt>
                <c:pt idx="1">
                  <c:v>9.6126969065581065</c:v>
                </c:pt>
                <c:pt idx="2">
                  <c:v>9.2189014305907868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(80)</c:v>
                </c:pt>
                <c:pt idx="1">
                  <c:v>The Royal Marsden Hospital (London) (48)</c:v>
                </c:pt>
                <c:pt idx="2">
                  <c:v>The Royal Marsden Hospital (Surrey) (32)</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(80)</c:v>
                </c:pt>
                <c:pt idx="1">
                  <c:v>The Royal Marsden Hospital (London) (48)</c:v>
                </c:pt>
                <c:pt idx="2">
                  <c:v>The Royal Marsden Hospital (Surrey) (32)</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(80)</c:v>
                </c:pt>
                <c:pt idx="1">
                  <c:v>The Royal Marsden Hospital (London) (48)</c:v>
                </c:pt>
                <c:pt idx="2">
                  <c:v>The Royal Marsden Hospital (Surrey) (32)</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(80)</c:v>
                </c:pt>
                <c:pt idx="1">
                  <c:v>The Royal Marsden Hospital (London) (48)</c:v>
                </c:pt>
                <c:pt idx="2">
                  <c:v>The Royal Marsden Hospital (Surrey) (32)</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(80)</c:v>
                </c:pt>
                <c:pt idx="1">
                  <c:v>The Royal Marsden Hospital (London) (48)</c:v>
                </c:pt>
                <c:pt idx="2">
                  <c:v>The Royal Marsden Hospital (Surrey) (32)</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(80)</c:v>
                </c:pt>
                <c:pt idx="1">
                  <c:v>The Royal Marsden Hospital (London) (48)</c:v>
                </c:pt>
                <c:pt idx="2">
                  <c:v>The Royal Marsden Hospital (Surrey) (32)</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c:v>
                </c:pt>
                <c:pt idx="1">
                  <c:v>The Royal Marsden Hospital (London) (-)</c:v>
                </c:pt>
                <c:pt idx="2">
                  <c:v>The Royal Marsden Hospital (Surrey) (-)</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c:v>
                </c:pt>
                <c:pt idx="1">
                  <c:v>The Royal Marsden Hospital (London) (-)</c:v>
                </c:pt>
                <c:pt idx="2">
                  <c:v>The Royal Marsden Hospital (Surrey) (-)</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c:v>
                </c:pt>
                <c:pt idx="1">
                  <c:v>The Royal Marsden Hospital (London) (-)</c:v>
                </c:pt>
                <c:pt idx="2">
                  <c:v>The Royal Marsden Hospital (Surrey) (-)</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c:v>
                </c:pt>
                <c:pt idx="1">
                  <c:v>The Royal Marsden Hospital (London) (-)</c:v>
                </c:pt>
                <c:pt idx="2">
                  <c:v>The Royal Marsden Hospital (Surrey) (-)</c:v>
                </c:pt>
              </c:strCache>
            </c:strRef>
          </c:cat>
          <c:val>
            <c:numRef>
              <c:f>Sheet1!$G$2:$G$4</c:f>
              <c:numCache>
                <c:formatCode>0.0;;</c:formatCode>
                <c:ptCount val="3"/>
                <c:pt idx="0">
                  <c:v>6.7268809969741712</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c:v>
                </c:pt>
                <c:pt idx="1">
                  <c:v>The Royal Marsden Hospital (London) (-)</c:v>
                </c:pt>
                <c:pt idx="2">
                  <c:v>The Royal Marsden Hospital (Surrey) (-)</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c:v>
                </c:pt>
                <c:pt idx="1">
                  <c:v>The Royal Marsden Hospital (London) (-)</c:v>
                </c:pt>
                <c:pt idx="2">
                  <c:v>The Royal Marsden Hospital (Surrey) (-)</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c:v>
                </c:pt>
                <c:pt idx="1">
                  <c:v>The Royal Marsden Hospital (London) (-)</c:v>
                </c:pt>
                <c:pt idx="2">
                  <c:v>The Royal Marsden Hospital (Surrey) (-)</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3.2731190030258288</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0.74437994889179571</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0.21571354773987217</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2.2520187155754634</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0.21571354773987128</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0.77374222612520693</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0.25782854893243901</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7.4670050395958221</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c:v>
                </c:pt>
                <c:pt idx="1">
                  <c:v>The Royal Marsden Hospital (London) (-)</c:v>
                </c:pt>
                <c:pt idx="2">
                  <c:v>The Royal Marsden Hospital (Surrey)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c:v>
                </c:pt>
                <c:pt idx="1">
                  <c:v>The Royal Marsden Hospital (London) (-)</c:v>
                </c:pt>
                <c:pt idx="2">
                  <c:v>The Royal Marsden Hospital (Surrey)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c:v>
                </c:pt>
                <c:pt idx="1">
                  <c:v>The Royal Marsden Hospital (London) (-)</c:v>
                </c:pt>
                <c:pt idx="2">
                  <c:v>The Royal Marsden Hospital (Surrey)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c:v>
                </c:pt>
                <c:pt idx="1">
                  <c:v>The Royal Marsden Hospital (London) (-)</c:v>
                </c:pt>
                <c:pt idx="2">
                  <c:v>The Royal Marsden Hospital (Surrey) (-)</c:v>
                </c:pt>
              </c:strCache>
            </c:strRef>
          </c:cat>
          <c:val>
            <c:numRef>
              <c:f>Sheet1!$G$2:$G$4</c:f>
              <c:numCache>
                <c:formatCode>0.0;;</c:formatCode>
                <c:ptCount val="3"/>
                <c:pt idx="0">
                  <c:v>7.0598685631969582</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c:v>
                </c:pt>
                <c:pt idx="1">
                  <c:v>The Royal Marsden Hospital (London) (-)</c:v>
                </c:pt>
                <c:pt idx="2">
                  <c:v>The Royal Marsden Hospital (Surrey)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c:v>
                </c:pt>
                <c:pt idx="1">
                  <c:v>The Royal Marsden Hospital (London) (-)</c:v>
                </c:pt>
                <c:pt idx="2">
                  <c:v>The Royal Marsden Hospital (Surrey)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c:v>
                </c:pt>
                <c:pt idx="1">
                  <c:v>The Royal Marsden Hospital (London) (-)</c:v>
                </c:pt>
                <c:pt idx="2">
                  <c:v>The Royal Marsden Hospital (Surrey)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2.9401314368030418</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(617)</c:v>
                </c:pt>
                <c:pt idx="1">
                  <c:v>The Royal Marsden Hospital (London) (409)</c:v>
                </c:pt>
                <c:pt idx="2">
                  <c:v>The Royal Marsden Hospital (Surrey) (208)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(617)</c:v>
                </c:pt>
                <c:pt idx="1">
                  <c:v>The Royal Marsden Hospital (London) (409)</c:v>
                </c:pt>
                <c:pt idx="2">
                  <c:v>The Royal Marsden Hospital (Surrey) (208)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(617)</c:v>
                </c:pt>
                <c:pt idx="1">
                  <c:v>The Royal Marsden Hospital (London) (409)</c:v>
                </c:pt>
                <c:pt idx="2">
                  <c:v>The Royal Marsden Hospital (Surrey) (208)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(617)</c:v>
                </c:pt>
                <c:pt idx="1">
                  <c:v>The Royal Marsden Hospital (London) (409)</c:v>
                </c:pt>
                <c:pt idx="2">
                  <c:v>The Royal Marsden Hospital (Surrey) (208)</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(617)</c:v>
                </c:pt>
                <c:pt idx="1">
                  <c:v>The Royal Marsden Hospital (London) (409)</c:v>
                </c:pt>
                <c:pt idx="2">
                  <c:v>The Royal Marsden Hospital (Surrey) (208)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(617)</c:v>
                </c:pt>
                <c:pt idx="1">
                  <c:v>The Royal Marsden Hospital (London) (409)</c:v>
                </c:pt>
                <c:pt idx="2">
                  <c:v>The Royal Marsden Hospital (Surrey) (208)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(617)</c:v>
                </c:pt>
                <c:pt idx="1">
                  <c:v>The Royal Marsden Hospital (London) (409)</c:v>
                </c:pt>
                <c:pt idx="2">
                  <c:v>The Royal Marsden Hospital (Surrey) (208)</c:v>
                </c:pt>
              </c:strCache>
            </c:strRef>
          </c:cat>
          <c:val>
            <c:numRef>
              <c:f>Sheet1!$J$2:$J$4</c:f>
              <c:numCache>
                <c:formatCode>0.0;;</c:formatCode>
                <c:ptCount val="3"/>
                <c:pt idx="0">
                  <c:v>7.771996583548626</c:v>
                </c:pt>
                <c:pt idx="1">
                  <c:v>7.7725548434211111</c:v>
                </c:pt>
                <c:pt idx="2">
                  <c:v>7.9777160833589953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2.228003416451374</c:v>
                </c:pt>
                <c:pt idx="1">
                  <c:v>2.2274451565788889</c:v>
                </c:pt>
                <c:pt idx="2">
                  <c:v>2.0222839166410047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The Royal Marsden Hospital (London) (262)</c:v>
                </c:pt>
                <c:pt idx="2">
                  <c:v>The Royal Marsden Hospital (Surrey) (144)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The Royal Marsden Hospital (London) (262)</c:v>
                </c:pt>
                <c:pt idx="2">
                  <c:v>The Royal Marsden Hospital (Surrey) (144)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The Royal Marsden Hospital (London) (262)</c:v>
                </c:pt>
                <c:pt idx="2">
                  <c:v>The Royal Marsden Hospital (Surrey) (144)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The Royal Marsden Hospital (London) (262)</c:v>
                </c:pt>
                <c:pt idx="2">
                  <c:v>The Royal Marsden Hospital (Surrey) (144)</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The Royal Marsden Hospital (London) (262)</c:v>
                </c:pt>
                <c:pt idx="2">
                  <c:v>The Royal Marsden Hospital (Surrey) (144)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The Royal Marsden Hospital (London) (262)</c:v>
                </c:pt>
                <c:pt idx="2">
                  <c:v>The Royal Marsden Hospital (Surrey) (144)</c:v>
                </c:pt>
              </c:strCache>
            </c:strRef>
          </c:cat>
          <c:val>
            <c:numRef>
              <c:f>Sheet1!$I$2:$I$4</c:f>
              <c:numCache>
                <c:formatCode>0.0;;</c:formatCode>
                <c:ptCount val="3"/>
                <c:pt idx="0">
                  <c:v>0</c:v>
                </c:pt>
                <c:pt idx="1">
                  <c:v>6.6922764422417629</c:v>
                </c:pt>
                <c:pt idx="2">
                  <c:v>7.0267496513087346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The Royal Marsden Hospital (London) (262)</c:v>
                </c:pt>
                <c:pt idx="2">
                  <c:v>The Royal Marsden Hospital (Surrey) (144)</c:v>
                </c:pt>
              </c:strCache>
            </c:strRef>
          </c:cat>
          <c:val>
            <c:numRef>
              <c:f>Sheet1!$J$2:$J$4</c:f>
              <c:numCache>
                <c:formatCode>0.0;;</c:formatCode>
                <c:ptCount val="3"/>
                <c:pt idx="0">
                  <c:v>6.7992919210105773</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3.2007080789894227</c:v>
                </c:pt>
                <c:pt idx="1">
                  <c:v>3.3077235577582371</c:v>
                </c:pt>
                <c:pt idx="2">
                  <c:v>2.9732503486912654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(198)</c:v>
                </c:pt>
                <c:pt idx="1">
                  <c:v>The Royal Marsden Hospital (London) (129)</c:v>
                </c:pt>
                <c:pt idx="2">
                  <c:v>The Royal Marsden Hospital (Surrey) (69)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(198)</c:v>
                </c:pt>
                <c:pt idx="1">
                  <c:v>The Royal Marsden Hospital (London) (129)</c:v>
                </c:pt>
                <c:pt idx="2">
                  <c:v>The Royal Marsden Hospital (Surrey) (69)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(198)</c:v>
                </c:pt>
                <c:pt idx="1">
                  <c:v>The Royal Marsden Hospital (London) (129)</c:v>
                </c:pt>
                <c:pt idx="2">
                  <c:v>The Royal Marsden Hospital (Surrey) (69)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(198)</c:v>
                </c:pt>
                <c:pt idx="1">
                  <c:v>The Royal Marsden Hospital (London) (129)</c:v>
                </c:pt>
                <c:pt idx="2">
                  <c:v>The Royal Marsden Hospital (Surrey) (69)</c:v>
                </c:pt>
              </c:strCache>
            </c:strRef>
          </c:cat>
          <c:val>
            <c:numRef>
              <c:f>Sheet1!$G$2:$G$4</c:f>
              <c:numCache>
                <c:formatCode>0.0;;</c:formatCode>
                <c:ptCount val="3"/>
                <c:pt idx="0">
                  <c:v>0</c:v>
                </c:pt>
                <c:pt idx="1">
                  <c:v>8.5189361912123953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(198)</c:v>
                </c:pt>
                <c:pt idx="1">
                  <c:v>The Royal Marsden Hospital (London) (129)</c:v>
                </c:pt>
                <c:pt idx="2">
                  <c:v>The Royal Marsden Hospital (Surrey) (69)</c:v>
                </c:pt>
              </c:strCache>
            </c:strRef>
          </c:cat>
          <c:val>
            <c:numRef>
              <c:f>Sheet1!$H$2:$H$4</c:f>
              <c:numCache>
                <c:formatCode>0.0;;</c:formatCode>
                <c:ptCount val="3"/>
                <c:pt idx="0">
                  <c:v>9.1075204398749019</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(198)</c:v>
                </c:pt>
                <c:pt idx="1">
                  <c:v>The Royal Marsden Hospital (London) (129)</c:v>
                </c:pt>
                <c:pt idx="2">
                  <c:v>The Royal Marsden Hospital (Surrey) (69)</c:v>
                </c:pt>
              </c:strCache>
            </c:strRef>
          </c:cat>
          <c:val>
            <c:numRef>
              <c:f>Sheet1!$I$2:$I$4</c:f>
              <c:numCache>
                <c:formatCode>0.0;;</c:formatCode>
                <c:ptCount val="3"/>
                <c:pt idx="0">
                  <c:v>0</c:v>
                </c:pt>
                <c:pt idx="1">
                  <c:v>0</c:v>
                </c:pt>
                <c:pt idx="2">
                  <c:v>9.4325643233496663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(198)</c:v>
                </c:pt>
                <c:pt idx="1">
                  <c:v>The Royal Marsden Hospital (London) (129)</c:v>
                </c:pt>
                <c:pt idx="2">
                  <c:v>The Royal Marsden Hospital (Surrey) (69)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0.8924795601250981</c:v>
                </c:pt>
                <c:pt idx="1">
                  <c:v>1.4810638087876047</c:v>
                </c:pt>
                <c:pt idx="2">
                  <c:v>0.56743567665033368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(638)</c:v>
                </c:pt>
                <c:pt idx="1">
                  <c:v>The Royal Marsden Hospital (London) (421)</c:v>
                </c:pt>
                <c:pt idx="2">
                  <c:v>The Royal Marsden Hospital (Surrey) (217)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(638)</c:v>
                </c:pt>
                <c:pt idx="1">
                  <c:v>The Royal Marsden Hospital (London) (421)</c:v>
                </c:pt>
                <c:pt idx="2">
                  <c:v>The Royal Marsden Hospital (Surrey) (217)</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(638)</c:v>
                </c:pt>
                <c:pt idx="1">
                  <c:v>The Royal Marsden Hospital (London) (421)</c:v>
                </c:pt>
                <c:pt idx="2">
                  <c:v>The Royal Marsden Hospital (Surrey) (217)</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(638)</c:v>
                </c:pt>
                <c:pt idx="1">
                  <c:v>The Royal Marsden Hospital (London) (421)</c:v>
                </c:pt>
                <c:pt idx="2">
                  <c:v>The Royal Marsden Hospital (Surrey) (217)</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(638)</c:v>
                </c:pt>
                <c:pt idx="1">
                  <c:v>The Royal Marsden Hospital (London) (421)</c:v>
                </c:pt>
                <c:pt idx="2">
                  <c:v>The Royal Marsden Hospital (Surrey) (217)</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(638)</c:v>
                </c:pt>
                <c:pt idx="1">
                  <c:v>The Royal Marsden Hospital (London) (421)</c:v>
                </c:pt>
                <c:pt idx="2">
                  <c:v>The Royal Marsden Hospital (Surrey) (217)</c:v>
                </c:pt>
              </c:strCache>
            </c:strRef>
          </c:cat>
          <c:val>
            <c:numRef>
              <c:f>Sheet1!$I$2:$I$4</c:f>
              <c:numCache>
                <c:formatCode>0.0;;</c:formatCode>
                <c:ptCount val="3"/>
                <c:pt idx="0">
                  <c:v>0</c:v>
                </c:pt>
                <c:pt idx="1">
                  <c:v>7.9832732376087554</c:v>
                </c:pt>
                <c:pt idx="2">
                  <c:v>7.9797691267509387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(638)</c:v>
                </c:pt>
                <c:pt idx="1">
                  <c:v>The Royal Marsden Hospital (London) (421)</c:v>
                </c:pt>
                <c:pt idx="2">
                  <c:v>The Royal Marsden Hospital (Surrey) (217)</c:v>
                </c:pt>
              </c:strCache>
            </c:strRef>
          </c:cat>
          <c:val>
            <c:numRef>
              <c:f>Sheet1!$J$2:$J$4</c:f>
              <c:numCache>
                <c:formatCode>0.0;;</c:formatCode>
                <c:ptCount val="3"/>
                <c:pt idx="0">
                  <c:v>7.8565371978313481</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2.1434628021686519</c:v>
                </c:pt>
                <c:pt idx="1">
                  <c:v>2.0167267623912446</c:v>
                </c:pt>
                <c:pt idx="2">
                  <c:v>2.0202308732490613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(605)</c:v>
                </c:pt>
                <c:pt idx="1">
                  <c:v>The Royal Marsden Hospital (London) (401)</c:v>
                </c:pt>
                <c:pt idx="2">
                  <c:v>The Royal Marsden Hospital (Surrey) (204)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(605)</c:v>
                </c:pt>
                <c:pt idx="1">
                  <c:v>The Royal Marsden Hospital (London) (401)</c:v>
                </c:pt>
                <c:pt idx="2">
                  <c:v>The Royal Marsden Hospital (Surrey) (204)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(605)</c:v>
                </c:pt>
                <c:pt idx="1">
                  <c:v>The Royal Marsden Hospital (London) (401)</c:v>
                </c:pt>
                <c:pt idx="2">
                  <c:v>The Royal Marsden Hospital (Surrey) (204)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(605)</c:v>
                </c:pt>
                <c:pt idx="1">
                  <c:v>The Royal Marsden Hospital (London) (401)</c:v>
                </c:pt>
                <c:pt idx="2">
                  <c:v>The Royal Marsden Hospital (Surrey) (204)</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(605)</c:v>
                </c:pt>
                <c:pt idx="1">
                  <c:v>The Royal Marsden Hospital (London) (401)</c:v>
                </c:pt>
                <c:pt idx="2">
                  <c:v>The Royal Marsden Hospital (Surrey) (204)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(605)</c:v>
                </c:pt>
                <c:pt idx="1">
                  <c:v>The Royal Marsden Hospital (London) (401)</c:v>
                </c:pt>
                <c:pt idx="2">
                  <c:v>The Royal Marsden Hospital (Surrey) (204)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(605)</c:v>
                </c:pt>
                <c:pt idx="1">
                  <c:v>The Royal Marsden Hospital (London) (401)</c:v>
                </c:pt>
                <c:pt idx="2">
                  <c:v>The Royal Marsden Hospital (Surrey) (204)</c:v>
                </c:pt>
              </c:strCache>
            </c:strRef>
          </c:cat>
          <c:val>
            <c:numRef>
              <c:f>Sheet1!$J$2:$J$4</c:f>
              <c:numCache>
                <c:formatCode>0.0;;</c:formatCode>
                <c:ptCount val="3"/>
                <c:pt idx="0">
                  <c:v>9.5220777589430465</c:v>
                </c:pt>
                <c:pt idx="1">
                  <c:v>9.7971918469066974</c:v>
                </c:pt>
                <c:pt idx="2">
                  <c:v>9.4400905486498896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0.47792224105695347</c:v>
                </c:pt>
                <c:pt idx="1">
                  <c:v>0.20280815309330258</c:v>
                </c:pt>
                <c:pt idx="2">
                  <c:v>0.55990945135011039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(582)</c:v>
                </c:pt>
                <c:pt idx="1">
                  <c:v>The Royal Marsden Hospital (London) (386)</c:v>
                </c:pt>
                <c:pt idx="2">
                  <c:v>The Royal Marsden Hospital (Surrey) (196)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(582)</c:v>
                </c:pt>
                <c:pt idx="1">
                  <c:v>The Royal Marsden Hospital (London) (386)</c:v>
                </c:pt>
                <c:pt idx="2">
                  <c:v>The Royal Marsden Hospital (Surrey) (196)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(582)</c:v>
                </c:pt>
                <c:pt idx="1">
                  <c:v>The Royal Marsden Hospital (London) (386)</c:v>
                </c:pt>
                <c:pt idx="2">
                  <c:v>The Royal Marsden Hospital (Surrey) (196)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(582)</c:v>
                </c:pt>
                <c:pt idx="1">
                  <c:v>The Royal Marsden Hospital (London) (386)</c:v>
                </c:pt>
                <c:pt idx="2">
                  <c:v>The Royal Marsden Hospital (Surrey) (196)</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(582)</c:v>
                </c:pt>
                <c:pt idx="1">
                  <c:v>The Royal Marsden Hospital (London) (386)</c:v>
                </c:pt>
                <c:pt idx="2">
                  <c:v>The Royal Marsden Hospital (Surrey) (196)</c:v>
                </c:pt>
              </c:strCache>
            </c:strRef>
          </c:cat>
          <c:val>
            <c:numRef>
              <c:f>Sheet1!$H$2:$H$4</c:f>
              <c:numCache>
                <c:formatCode>0.0;;</c:formatCode>
                <c:ptCount val="3"/>
                <c:pt idx="0">
                  <c:v>0</c:v>
                </c:pt>
                <c:pt idx="1">
                  <c:v>0</c:v>
                </c:pt>
                <c:pt idx="2">
                  <c:v>9.257851207346544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(582)</c:v>
                </c:pt>
                <c:pt idx="1">
                  <c:v>The Royal Marsden Hospital (London) (386)</c:v>
                </c:pt>
                <c:pt idx="2">
                  <c:v>The Royal Marsden Hospital (Surrey) (196)</c:v>
                </c:pt>
              </c:strCache>
            </c:strRef>
          </c:cat>
          <c:val>
            <c:numRef>
              <c:f>Sheet1!$I$2:$I$4</c:f>
              <c:numCache>
                <c:formatCode>0.0;;</c:formatCode>
                <c:ptCount val="3"/>
                <c:pt idx="0">
                  <c:v>9.2846214679064101</c:v>
                </c:pt>
                <c:pt idx="1">
                  <c:v>9.3192120424007854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(582)</c:v>
                </c:pt>
                <c:pt idx="1">
                  <c:v>The Royal Marsden Hospital (London) (386)</c:v>
                </c:pt>
                <c:pt idx="2">
                  <c:v>The Royal Marsden Hospital (Surrey) (196)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0.71537853209358993</c:v>
                </c:pt>
                <c:pt idx="1">
                  <c:v>0.68078795759921462</c:v>
                </c:pt>
                <c:pt idx="2">
                  <c:v>0.74214879265345601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(524)</c:v>
                </c:pt>
                <c:pt idx="1">
                  <c:v>The Royal Marsden Hospital (London) (343)</c:v>
                </c:pt>
                <c:pt idx="2">
                  <c:v>The Royal Marsden Hospital (Surrey) (181)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(524)</c:v>
                </c:pt>
                <c:pt idx="1">
                  <c:v>The Royal Marsden Hospital (London) (343)</c:v>
                </c:pt>
                <c:pt idx="2">
                  <c:v>The Royal Marsden Hospital (Surrey) (181)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(524)</c:v>
                </c:pt>
                <c:pt idx="1">
                  <c:v>The Royal Marsden Hospital (London) (343)</c:v>
                </c:pt>
                <c:pt idx="2">
                  <c:v>The Royal Marsden Hospital (Surrey) (181)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(524)</c:v>
                </c:pt>
                <c:pt idx="1">
                  <c:v>The Royal Marsden Hospital (London) (343)</c:v>
                </c:pt>
                <c:pt idx="2">
                  <c:v>The Royal Marsden Hospital (Surrey) (181)</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(524)</c:v>
                </c:pt>
                <c:pt idx="1">
                  <c:v>The Royal Marsden Hospital (London) (343)</c:v>
                </c:pt>
                <c:pt idx="2">
                  <c:v>The Royal Marsden Hospital (Surrey) (181)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(524)</c:v>
                </c:pt>
                <c:pt idx="1">
                  <c:v>The Royal Marsden Hospital (London) (343)</c:v>
                </c:pt>
                <c:pt idx="2">
                  <c:v>The Royal Marsden Hospital (Surrey) (181)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(524)</c:v>
                </c:pt>
                <c:pt idx="1">
                  <c:v>The Royal Marsden Hospital (London) (343)</c:v>
                </c:pt>
                <c:pt idx="2">
                  <c:v>The Royal Marsden Hospital (Surrey) (181)</c:v>
                </c:pt>
              </c:strCache>
            </c:strRef>
          </c:cat>
          <c:val>
            <c:numRef>
              <c:f>Sheet1!$J$2:$J$4</c:f>
              <c:numCache>
                <c:formatCode>0.0;;</c:formatCode>
                <c:ptCount val="3"/>
                <c:pt idx="0">
                  <c:v>6.0345855230049246</c:v>
                </c:pt>
                <c:pt idx="1">
                  <c:v>5.9131722721456264</c:v>
                </c:pt>
                <c:pt idx="2">
                  <c:v>6.2820645817494682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3.9654144769950754</c:v>
                </c:pt>
                <c:pt idx="1">
                  <c:v>4.0868277278543736</c:v>
                </c:pt>
                <c:pt idx="2">
                  <c:v>3.7179354182505318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(608)</c:v>
                </c:pt>
                <c:pt idx="1">
                  <c:v>The Royal Marsden Hospital (London) (398)</c:v>
                </c:pt>
                <c:pt idx="2">
                  <c:v>The Royal Marsden Hospital (Surrey) (210)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(608)</c:v>
                </c:pt>
                <c:pt idx="1">
                  <c:v>The Royal Marsden Hospital (London) (398)</c:v>
                </c:pt>
                <c:pt idx="2">
                  <c:v>The Royal Marsden Hospital (Surrey) (210)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(608)</c:v>
                </c:pt>
                <c:pt idx="1">
                  <c:v>The Royal Marsden Hospital (London) (398)</c:v>
                </c:pt>
                <c:pt idx="2">
                  <c:v>The Royal Marsden Hospital (Surrey) (210)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(608)</c:v>
                </c:pt>
                <c:pt idx="1">
                  <c:v>The Royal Marsden Hospital (London) (398)</c:v>
                </c:pt>
                <c:pt idx="2">
                  <c:v>The Royal Marsden Hospital (Surrey) (210)</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(608)</c:v>
                </c:pt>
                <c:pt idx="1">
                  <c:v>The Royal Marsden Hospital (London) (398)</c:v>
                </c:pt>
                <c:pt idx="2">
                  <c:v>The Royal Marsden Hospital (Surrey) (210)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(608)</c:v>
                </c:pt>
                <c:pt idx="1">
                  <c:v>The Royal Marsden Hospital (London) (398)</c:v>
                </c:pt>
                <c:pt idx="2">
                  <c:v>The Royal Marsden Hospital (Surrey) (210)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(608)</c:v>
                </c:pt>
                <c:pt idx="1">
                  <c:v>The Royal Marsden Hospital (London) (398)</c:v>
                </c:pt>
                <c:pt idx="2">
                  <c:v>The Royal Marsden Hospital (Surrey) (210)</c:v>
                </c:pt>
              </c:strCache>
            </c:strRef>
          </c:cat>
          <c:val>
            <c:numRef>
              <c:f>Sheet1!$J$2:$J$4</c:f>
              <c:numCache>
                <c:formatCode>0.0;;</c:formatCode>
                <c:ptCount val="3"/>
                <c:pt idx="0">
                  <c:v>8.3268354100368089</c:v>
                </c:pt>
                <c:pt idx="1">
                  <c:v>8.3576716339298454</c:v>
                </c:pt>
                <c:pt idx="2">
                  <c:v>8.3523490801859879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1.6731645899631911</c:v>
                </c:pt>
                <c:pt idx="1">
                  <c:v>1.6423283660701546</c:v>
                </c:pt>
                <c:pt idx="2">
                  <c:v>1.6476509198140121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(617)</c:v>
                </c:pt>
                <c:pt idx="1">
                  <c:v>The Royal Marsden Hospital (London) (403)</c:v>
                </c:pt>
                <c:pt idx="2">
                  <c:v>The Royal Marsden Hospital (Surrey) (214)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(617)</c:v>
                </c:pt>
                <c:pt idx="1">
                  <c:v>The Royal Marsden Hospital (London) (403)</c:v>
                </c:pt>
                <c:pt idx="2">
                  <c:v>The Royal Marsden Hospital (Surrey) (214)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(617)</c:v>
                </c:pt>
                <c:pt idx="1">
                  <c:v>The Royal Marsden Hospital (London) (403)</c:v>
                </c:pt>
                <c:pt idx="2">
                  <c:v>The Royal Marsden Hospital (Surrey) (214)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(617)</c:v>
                </c:pt>
                <c:pt idx="1">
                  <c:v>The Royal Marsden Hospital (London) (403)</c:v>
                </c:pt>
                <c:pt idx="2">
                  <c:v>The Royal Marsden Hospital (Surrey) (214)</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(617)</c:v>
                </c:pt>
                <c:pt idx="1">
                  <c:v>The Royal Marsden Hospital (London) (403)</c:v>
                </c:pt>
                <c:pt idx="2">
                  <c:v>The Royal Marsden Hospital (Surrey) (214)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(617)</c:v>
                </c:pt>
                <c:pt idx="1">
                  <c:v>The Royal Marsden Hospital (London) (403)</c:v>
                </c:pt>
                <c:pt idx="2">
                  <c:v>The Royal Marsden Hospital (Surrey) (214)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(617)</c:v>
                </c:pt>
                <c:pt idx="1">
                  <c:v>The Royal Marsden Hospital (London) (403)</c:v>
                </c:pt>
                <c:pt idx="2">
                  <c:v>The Royal Marsden Hospital (Surrey) (214)</c:v>
                </c:pt>
              </c:strCache>
            </c:strRef>
          </c:cat>
          <c:val>
            <c:numRef>
              <c:f>Sheet1!$J$2:$J$4</c:f>
              <c:numCache>
                <c:formatCode>0.0;;</c:formatCode>
                <c:ptCount val="3"/>
                <c:pt idx="0">
                  <c:v>9.6214533153535804</c:v>
                </c:pt>
                <c:pt idx="1">
                  <c:v>9.6417190929900887</c:v>
                </c:pt>
                <c:pt idx="2">
                  <c:v>9.6534211149028692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0.37854668464641961</c:v>
                </c:pt>
                <c:pt idx="1">
                  <c:v>0.35828090700991133</c:v>
                </c:pt>
                <c:pt idx="2">
                  <c:v>0.34657888509713075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0.17759269954183399</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0.58324090388625294</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0.16260320338773049</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1.6975542847372633</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0.16260320338773049</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0.58324090388625383</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1.1572059033670694</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8.7264195482961746</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(298)</c:v>
                </c:pt>
                <c:pt idx="1">
                  <c:v>The Royal Marsden Hospital (London) (191)</c:v>
                </c:pt>
                <c:pt idx="2">
                  <c:v>The Royal Marsden Hospital (Surrey) (107)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(298)</c:v>
                </c:pt>
                <c:pt idx="1">
                  <c:v>The Royal Marsden Hospital (London) (191)</c:v>
                </c:pt>
                <c:pt idx="2">
                  <c:v>The Royal Marsden Hospital (Surrey) (107)</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(298)</c:v>
                </c:pt>
                <c:pt idx="1">
                  <c:v>The Royal Marsden Hospital (London) (191)</c:v>
                </c:pt>
                <c:pt idx="2">
                  <c:v>The Royal Marsden Hospital (Surrey) (107)</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(298)</c:v>
                </c:pt>
                <c:pt idx="1">
                  <c:v>The Royal Marsden Hospital (London) (191)</c:v>
                </c:pt>
                <c:pt idx="2">
                  <c:v>The Royal Marsden Hospital (Surrey) (107)</c:v>
                </c:pt>
              </c:strCache>
            </c:strRef>
          </c:cat>
          <c:val>
            <c:numRef>
              <c:f>Sheet1!$G$2:$G$4</c:f>
              <c:numCache>
                <c:formatCode>0.0;;</c:formatCode>
                <c:ptCount val="3"/>
                <c:pt idx="0">
                  <c:v>8.5972599161887384</c:v>
                </c:pt>
                <c:pt idx="1">
                  <c:v>7.9473612747471991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(298)</c:v>
                </c:pt>
                <c:pt idx="1">
                  <c:v>The Royal Marsden Hospital (London) (191)</c:v>
                </c:pt>
                <c:pt idx="2">
                  <c:v>The Royal Marsden Hospital (Surrey) (107)</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(298)</c:v>
                </c:pt>
                <c:pt idx="1">
                  <c:v>The Royal Marsden Hospital (London) (191)</c:v>
                </c:pt>
                <c:pt idx="2">
                  <c:v>The Royal Marsden Hospital (Surrey) (107)</c:v>
                </c:pt>
              </c:strCache>
            </c:strRef>
          </c:cat>
          <c:val>
            <c:numRef>
              <c:f>Sheet1!$I$2:$I$4</c:f>
              <c:numCache>
                <c:formatCode>0.0;;</c:formatCode>
                <c:ptCount val="3"/>
                <c:pt idx="0">
                  <c:v>0</c:v>
                </c:pt>
                <c:pt idx="1">
                  <c:v>0</c:v>
                </c:pt>
                <c:pt idx="2">
                  <c:v>9.131045747449626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(298)</c:v>
                </c:pt>
                <c:pt idx="1">
                  <c:v>The Royal Marsden Hospital (London) (191)</c:v>
                </c:pt>
                <c:pt idx="2">
                  <c:v>The Royal Marsden Hospital (Surrey) (107)</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1.4027400838112616</c:v>
                </c:pt>
                <c:pt idx="1">
                  <c:v>2.0526387252528009</c:v>
                </c:pt>
                <c:pt idx="2">
                  <c:v>0.86895425255037395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(311)</c:v>
                </c:pt>
                <c:pt idx="1">
                  <c:v>The Royal Marsden Hospital (London) (205)</c:v>
                </c:pt>
                <c:pt idx="2">
                  <c:v>The Royal Marsden Hospital (Surrey) (106)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(311)</c:v>
                </c:pt>
                <c:pt idx="1">
                  <c:v>The Royal Marsden Hospital (London) (205)</c:v>
                </c:pt>
                <c:pt idx="2">
                  <c:v>The Royal Marsden Hospital (Surrey) (106)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(311)</c:v>
                </c:pt>
                <c:pt idx="1">
                  <c:v>The Royal Marsden Hospital (London) (205)</c:v>
                </c:pt>
                <c:pt idx="2">
                  <c:v>The Royal Marsden Hospital (Surrey) (106)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(311)</c:v>
                </c:pt>
                <c:pt idx="1">
                  <c:v>The Royal Marsden Hospital (London) (205)</c:v>
                </c:pt>
                <c:pt idx="2">
                  <c:v>The Royal Marsden Hospital (Surrey) (106)</c:v>
                </c:pt>
              </c:strCache>
            </c:strRef>
          </c:cat>
          <c:val>
            <c:numRef>
              <c:f>Sheet1!$G$2:$G$4</c:f>
              <c:numCache>
                <c:formatCode>0.0;;</c:formatCode>
                <c:ptCount val="3"/>
                <c:pt idx="0">
                  <c:v>6.7220830725164449</c:v>
                </c:pt>
                <c:pt idx="1">
                  <c:v>6.3826892734214491</c:v>
                </c:pt>
                <c:pt idx="2">
                  <c:v>7.0558578657782114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(311)</c:v>
                </c:pt>
                <c:pt idx="1">
                  <c:v>The Royal Marsden Hospital (London) (205)</c:v>
                </c:pt>
                <c:pt idx="2">
                  <c:v>The Royal Marsden Hospital (Surrey) (106)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(311)</c:v>
                </c:pt>
                <c:pt idx="1">
                  <c:v>The Royal Marsden Hospital (London) (205)</c:v>
                </c:pt>
                <c:pt idx="2">
                  <c:v>The Royal Marsden Hospital (Surrey) (106)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(311)</c:v>
                </c:pt>
                <c:pt idx="1">
                  <c:v>The Royal Marsden Hospital (London) (205)</c:v>
                </c:pt>
                <c:pt idx="2">
                  <c:v>The Royal Marsden Hospital (Surrey) (106)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3.2779169274835551</c:v>
                </c:pt>
                <c:pt idx="1">
                  <c:v>3.6173107265785509</c:v>
                </c:pt>
                <c:pt idx="2">
                  <c:v>2.9441421342217886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(638)</c:v>
                </c:pt>
                <c:pt idx="1">
                  <c:v>The Royal Marsden Hospital (London) (421)</c:v>
                </c:pt>
                <c:pt idx="2">
                  <c:v>The Royal Marsden Hospital (Surrey) (217)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(638)</c:v>
                </c:pt>
                <c:pt idx="1">
                  <c:v>The Royal Marsden Hospital (London) (421)</c:v>
                </c:pt>
                <c:pt idx="2">
                  <c:v>The Royal Marsden Hospital (Surrey) (217)</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(638)</c:v>
                </c:pt>
                <c:pt idx="1">
                  <c:v>The Royal Marsden Hospital (London) (421)</c:v>
                </c:pt>
                <c:pt idx="2">
                  <c:v>The Royal Marsden Hospital (Surrey) (217)</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(638)</c:v>
                </c:pt>
                <c:pt idx="1">
                  <c:v>The Royal Marsden Hospital (London) (421)</c:v>
                </c:pt>
                <c:pt idx="2">
                  <c:v>The Royal Marsden Hospital (Surrey) (217)</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(638)</c:v>
                </c:pt>
                <c:pt idx="1">
                  <c:v>The Royal Marsden Hospital (London) (421)</c:v>
                </c:pt>
                <c:pt idx="2">
                  <c:v>The Royal Marsden Hospital (Surrey) (217)</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(638)</c:v>
                </c:pt>
                <c:pt idx="1">
                  <c:v>The Royal Marsden Hospital (London) (421)</c:v>
                </c:pt>
                <c:pt idx="2">
                  <c:v>The Royal Marsden Hospital (Surrey) (217)</c:v>
                </c:pt>
              </c:strCache>
            </c:strRef>
          </c:cat>
          <c:val>
            <c:numRef>
              <c:f>Sheet1!$I$2:$I$4</c:f>
              <c:numCache>
                <c:formatCode>0.0;;</c:formatCode>
                <c:ptCount val="3"/>
                <c:pt idx="0">
                  <c:v>0</c:v>
                </c:pt>
                <c:pt idx="1">
                  <c:v>9.6075373639218338</c:v>
                </c:pt>
                <c:pt idx="2">
                  <c:v>9.7075863117840502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(638)</c:v>
                </c:pt>
                <c:pt idx="1">
                  <c:v>The Royal Marsden Hospital (London) (421)</c:v>
                </c:pt>
                <c:pt idx="2">
                  <c:v>The Royal Marsden Hospital (Surrey) (217)</c:v>
                </c:pt>
              </c:strCache>
            </c:strRef>
          </c:cat>
          <c:val>
            <c:numRef>
              <c:f>Sheet1!$J$2:$J$4</c:f>
              <c:numCache>
                <c:formatCode>0.0;;</c:formatCode>
                <c:ptCount val="3"/>
                <c:pt idx="0">
                  <c:v>9.6505510599398434</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0.34944894006015659</c:v>
                </c:pt>
                <c:pt idx="1">
                  <c:v>0.39246263607816623</c:v>
                </c:pt>
                <c:pt idx="2">
                  <c:v>0.29241368821594982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(633)</c:v>
                </c:pt>
                <c:pt idx="1">
                  <c:v>The Royal Marsden Hospital (London) (418)</c:v>
                </c:pt>
                <c:pt idx="2">
                  <c:v>The Royal Marsden Hospital (Surrey) (215)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(633)</c:v>
                </c:pt>
                <c:pt idx="1">
                  <c:v>The Royal Marsden Hospital (London) (418)</c:v>
                </c:pt>
                <c:pt idx="2">
                  <c:v>The Royal Marsden Hospital (Surrey) (215)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(633)</c:v>
                </c:pt>
                <c:pt idx="1">
                  <c:v>The Royal Marsden Hospital (London) (418)</c:v>
                </c:pt>
                <c:pt idx="2">
                  <c:v>The Royal Marsden Hospital (Surrey) (215)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(633)</c:v>
                </c:pt>
                <c:pt idx="1">
                  <c:v>The Royal Marsden Hospital (London) (418)</c:v>
                </c:pt>
                <c:pt idx="2">
                  <c:v>The Royal Marsden Hospital (Surrey) (215)</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(633)</c:v>
                </c:pt>
                <c:pt idx="1">
                  <c:v>The Royal Marsden Hospital (London) (418)</c:v>
                </c:pt>
                <c:pt idx="2">
                  <c:v>The Royal Marsden Hospital (Surrey) (215)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(633)</c:v>
                </c:pt>
                <c:pt idx="1">
                  <c:v>The Royal Marsden Hospital (London) (418)</c:v>
                </c:pt>
                <c:pt idx="2">
                  <c:v>The Royal Marsden Hospital (Surrey) (215)</c:v>
                </c:pt>
              </c:strCache>
            </c:strRef>
          </c:cat>
          <c:val>
            <c:numRef>
              <c:f>Sheet1!$I$2:$I$4</c:f>
              <c:numCache>
                <c:formatCode>0.0;;</c:formatCode>
                <c:ptCount val="3"/>
                <c:pt idx="0">
                  <c:v>0</c:v>
                </c:pt>
                <c:pt idx="1">
                  <c:v>9.6530415978420798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(633)</c:v>
                </c:pt>
                <c:pt idx="1">
                  <c:v>The Royal Marsden Hospital (London) (418)</c:v>
                </c:pt>
                <c:pt idx="2">
                  <c:v>The Royal Marsden Hospital (Surrey) (215)</c:v>
                </c:pt>
              </c:strCache>
            </c:strRef>
          </c:cat>
          <c:val>
            <c:numRef>
              <c:f>Sheet1!$J$2:$J$4</c:f>
              <c:numCache>
                <c:formatCode>0.0;;</c:formatCode>
                <c:ptCount val="3"/>
                <c:pt idx="0">
                  <c:v>9.7269034731064892</c:v>
                </c:pt>
                <c:pt idx="1">
                  <c:v>0</c:v>
                </c:pt>
                <c:pt idx="2">
                  <c:v>9.7551602094310343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0.27309652689351083</c:v>
                </c:pt>
                <c:pt idx="1">
                  <c:v>0.34695840215792018</c:v>
                </c:pt>
                <c:pt idx="2">
                  <c:v>0.24483979056896565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(638)</c:v>
                </c:pt>
                <c:pt idx="1">
                  <c:v>The Royal Marsden Hospital (London) (421)</c:v>
                </c:pt>
                <c:pt idx="2">
                  <c:v>The Royal Marsden Hospital (Surrey) (217)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(638)</c:v>
                </c:pt>
                <c:pt idx="1">
                  <c:v>The Royal Marsden Hospital (London) (421)</c:v>
                </c:pt>
                <c:pt idx="2">
                  <c:v>The Royal Marsden Hospital (Surrey) (217)</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(638)</c:v>
                </c:pt>
                <c:pt idx="1">
                  <c:v>The Royal Marsden Hospital (London) (421)</c:v>
                </c:pt>
                <c:pt idx="2">
                  <c:v>The Royal Marsden Hospital (Surrey) (217)</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(638)</c:v>
                </c:pt>
                <c:pt idx="1">
                  <c:v>The Royal Marsden Hospital (London) (421)</c:v>
                </c:pt>
                <c:pt idx="2">
                  <c:v>The Royal Marsden Hospital (Surrey) (217)</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(638)</c:v>
                </c:pt>
                <c:pt idx="1">
                  <c:v>The Royal Marsden Hospital (London) (421)</c:v>
                </c:pt>
                <c:pt idx="2">
                  <c:v>The Royal Marsden Hospital (Surrey) (217)</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(638)</c:v>
                </c:pt>
                <c:pt idx="1">
                  <c:v>The Royal Marsden Hospital (London) (421)</c:v>
                </c:pt>
                <c:pt idx="2">
                  <c:v>The Royal Marsden Hospital (Surrey) (217)</c:v>
                </c:pt>
              </c:strCache>
            </c:strRef>
          </c:cat>
          <c:val>
            <c:numRef>
              <c:f>Sheet1!$I$2:$I$4</c:f>
              <c:numCache>
                <c:formatCode>0.0;;</c:formatCode>
                <c:ptCount val="3"/>
                <c:pt idx="0">
                  <c:v>0</c:v>
                </c:pt>
                <c:pt idx="1">
                  <c:v>9.1777739549374786</c:v>
                </c:pt>
                <c:pt idx="2">
                  <c:v>9.1302617521138068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(638)</c:v>
                </c:pt>
                <c:pt idx="1">
                  <c:v>The Royal Marsden Hospital (London) (421)</c:v>
                </c:pt>
                <c:pt idx="2">
                  <c:v>The Royal Marsden Hospital (Surrey) (217)</c:v>
                </c:pt>
              </c:strCache>
            </c:strRef>
          </c:cat>
          <c:val>
            <c:numRef>
              <c:f>Sheet1!$J$2:$J$4</c:f>
              <c:numCache>
                <c:formatCode>0.0;;</c:formatCode>
                <c:ptCount val="3"/>
                <c:pt idx="0">
                  <c:v>9.1370628594927936</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0.86293714050720638</c:v>
                </c:pt>
                <c:pt idx="1">
                  <c:v>0.82222604506252139</c:v>
                </c:pt>
                <c:pt idx="2">
                  <c:v>0.86973824788619325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3">
                  <c:v>8.6740166247992576</c:v>
                </c:pt>
                <c:pt idx="4">
                  <c:v>8.7264195482961746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6.2267525646841806</c:v>
                </c:pt>
                <c:pt idx="1">
                  <c:v>7.1093765573429772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8.8131256829872111</c:v>
                </c:pt>
                <c:pt idx="1">
                  <c:v>8.7840308450443789</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8.1756262854635864</c:v>
                </c:pt>
                <c:pt idx="1">
                  <c:v>8.4984498349300477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9.0805286294025382</c:v>
                </c:pt>
                <c:pt idx="1">
                  <c:v>9.1435798996468609</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0.4283645565199441</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0.34500244232585064</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9.6184101500731423E-2</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1.0041483207242363</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9.6184101500732311E-2</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0.34500244232584976</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0.64182093145851127</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9.0641941688387977</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3.7641976905491661</c:v>
                </c:pt>
                <c:pt idx="1">
                  <c:v>3.8958655400464099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3">
                  <c:v>9.7520655972626464</c:v>
                </c:pt>
                <c:pt idx="4">
                  <c:v>7.8181755828712172</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3">
                  <c:v>9.3076567043885348</c:v>
                </c:pt>
                <c:pt idx="4">
                  <c:v>9.6020432377402081</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3">
                  <c:v>8.5986344523093798</c:v>
                </c:pt>
                <c:pt idx="4">
                  <c:v>8.8454030031970401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3">
                  <c:v>9.2075919628183698</c:v>
                </c:pt>
                <c:pt idx="4">
                  <c:v>9.0392722123701468</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3">
                  <c:v>9.9061461526411758</c:v>
                </c:pt>
                <c:pt idx="4">
                  <c:v>9.8151164518371967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3">
                  <c:v>9.5049719962462635</c:v>
                </c:pt>
                <c:pt idx="4">
                  <c:v>9.4285549677537386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3">
                  <c:v>9.5565309572703114</c:v>
                </c:pt>
                <c:pt idx="4">
                  <c:v>9.7279717651948285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3">
                  <c:v>9.5766429239588415</c:v>
                </c:pt>
                <c:pt idx="4">
                  <c:v>9.4378168173347472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3">
                  <c:v>9.5006227885169263</c:v>
                </c:pt>
                <c:pt idx="4">
                  <c:v>9.232057300826412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0.49836649179607129</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0.51220331115466156</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0.14279845364856936</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1.4907955181359878</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0.14279845364856936</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0.51220331115466156</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0.68530315449451074</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8.978536628718615</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3">
                  <c:v>9.4094922787229223</c:v>
                </c:pt>
                <c:pt idx="4">
                  <c:v>9.3767011173104908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3">
                  <c:v>9.5445089876097331</c:v>
                </c:pt>
                <c:pt idx="4">
                  <c:v>9.2773082530613955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3">
                  <c:v>8.6902157628839021</c:v>
                </c:pt>
                <c:pt idx="4">
                  <c:v>8.6021526923589047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3">
                  <c:v>8.2547609574805598</c:v>
                </c:pt>
                <c:pt idx="4">
                  <c:v>8.5614573493439519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3">
                  <c:v>8.2009439234533001</c:v>
                </c:pt>
                <c:pt idx="4">
                  <c:v>8.1682972805911565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3">
                  <c:v>9.6770872045698457</c:v>
                </c:pt>
                <c:pt idx="4">
                  <c:v>9.5939819688182659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3">
                  <c:v>8.9393246788150122</c:v>
                </c:pt>
                <c:pt idx="4">
                  <c:v>8.5955266236156547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3">
                  <c:v>9.7693522834626627</c:v>
                </c:pt>
                <c:pt idx="4">
                  <c:v>9.7323609911247821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3">
                  <c:v>9.441925718109129</c:v>
                </c:pt>
                <c:pt idx="4">
                  <c:v>9.5723959926472428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3">
                  <c:v>9.024375347851139</c:v>
                </c:pt>
                <c:pt idx="4">
                  <c:v>8.9620947767434576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King's College Hospital NHS Foundation Trust</c:v>
                </c:pt>
                <c:pt idx="2">
                  <c:v>Kingston and Richmond NHS Foundation Trust</c:v>
                </c:pt>
                <c:pt idx="3">
                  <c:v>St George's University Hospitals NHS Foundation Trust</c:v>
                </c:pt>
                <c:pt idx="4">
                  <c:v>London North West University Healthcare NHS Trust</c:v>
                </c:pt>
              </c:strCache>
            </c:strRef>
          </c:cat>
          <c:val>
            <c:numRef>
              <c:f>Sheet1!$B$2:$B$6</c:f>
              <c:numCache>
                <c:formatCode>0.0</c:formatCode>
                <c:ptCount val="5"/>
                <c:pt idx="0">
                  <c:v>6.8160474862502838</c:v>
                </c:pt>
                <c:pt idx="1">
                  <c:v>6.9605904743688196</c:v>
                </c:pt>
                <c:pt idx="2">
                  <c:v>7.0776188173032883</c:v>
                </c:pt>
                <c:pt idx="3">
                  <c:v>7.1127836340404764</c:v>
                </c:pt>
                <c:pt idx="4">
                  <c:v>7.1733788277079702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King's College Hospital NHS Foundation Trust</c:v>
                </c:pt>
                <c:pt idx="2">
                  <c:v>Kingston and Richmond NHS Foundation Trust</c:v>
                </c:pt>
                <c:pt idx="3">
                  <c:v>St George's University Hospitals NHS Foundation Trust</c:v>
                </c:pt>
                <c:pt idx="4">
                  <c:v>London North West University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3">
                  <c:v>7.7171657179564326</c:v>
                </c:pt>
                <c:pt idx="4">
                  <c:v>7.771996583548626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1">
                  <c:v>6.7640368986439112</c:v>
                </c:pt>
                <c:pt idx="2">
                  <c:v>6.7992919210105773</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3">
                  <c:v>8.8197913119987632</c:v>
                </c:pt>
                <c:pt idx="4">
                  <c:v>9.1075204398749019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3">
                  <c:v>7.9358056892843916</c:v>
                </c:pt>
                <c:pt idx="4">
                  <c:v>7.8565371978313481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3">
                  <c:v>9.4372960822935532</c:v>
                </c:pt>
                <c:pt idx="4">
                  <c:v>9.5220777589430465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2">
                  <c:v>9.3409882776504443</c:v>
                </c:pt>
                <c:pt idx="3">
                  <c:v>9.2846214679064101</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3">
                  <c:v>6.5307527685174316</c:v>
                </c:pt>
                <c:pt idx="4">
                  <c:v>6.0345855230049246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3">
                  <c:v>8.295420688068555</c:v>
                </c:pt>
                <c:pt idx="4">
                  <c:v>8.3268354100368089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3">
                  <c:v>9.6034244878910311</c:v>
                </c:pt>
                <c:pt idx="4">
                  <c:v>9.6214533153535804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3">
                  <c:v>8.9138172101306168</c:v>
                </c:pt>
                <c:pt idx="4">
                  <c:v>8.5972599161887384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Barts Health NHS Trust</c:v>
                </c:pt>
                <c:pt idx="2">
                  <c:v>Imperial College Healthcare NHS Trust</c:v>
                </c:pt>
                <c:pt idx="3">
                  <c:v>Guy's and St Thomas' NHS Foundation Trust</c:v>
                </c:pt>
                <c:pt idx="4">
                  <c:v>Whittington Health NHS Trust</c:v>
                </c:pt>
              </c:strCache>
            </c:strRef>
          </c:cat>
          <c:val>
            <c:numRef>
              <c:f>Sheet1!$B$2:$B$6</c:f>
              <c:numCache>
                <c:formatCode>0.0</c:formatCode>
                <c:ptCount val="5"/>
                <c:pt idx="0">
                  <c:v>7.8359316425174423</c:v>
                </c:pt>
                <c:pt idx="1">
                  <c:v>7.6542422133483159</c:v>
                </c:pt>
                <c:pt idx="2">
                  <c:v>7.5911814809690012</c:v>
                </c:pt>
                <c:pt idx="3">
                  <c:v>7.5174271706775881</c:v>
                </c:pt>
                <c:pt idx="4">
                  <c:v>7.4635955347108558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Barts Health NHS Trust</c:v>
                </c:pt>
                <c:pt idx="2">
                  <c:v>Imperial College Healthcare NHS Trust</c:v>
                </c:pt>
                <c:pt idx="3">
                  <c:v>Guy's and St Thomas' NHS Foundation Trust</c:v>
                </c:pt>
                <c:pt idx="4">
                  <c:v>Whittington Health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9.6773136774658628</c:v>
                </c:pt>
                <c:pt idx="1">
                  <c:v>9.6505510599398434</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3">
                  <c:v>9.7926606154340785</c:v>
                </c:pt>
                <c:pt idx="4">
                  <c:v>9.7269034731064892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3">
                  <c:v>9.1011584614630916</c:v>
                </c:pt>
                <c:pt idx="4">
                  <c:v>9.1370628594927936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0.81199351701782818</c:v>
                </c:pt>
                <c:pt idx="1">
                  <c:v>0.18800648298217179</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0.20245739486863501</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0.1311529940828664</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1.3692185788652704</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0.13115299408286596</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0.47043224993469401</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1.0759721820200188</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3.8958655400464099</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0.22919771551132762</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0.2416109859315192</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6.7359336466898512E-2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0.70322187911503775</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6.5077059914257163E-2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9.1435798996468609</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8.2317090989081798E-2</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0.3502403198472761</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9.7644382592578793E-2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1.0193934473437523</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9.7644382592578793E-2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0.32067917521356115</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8.4984498349300477</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3.2535512747653428E-2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0.30161051828967533</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8.4086757500291931E-2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0.87785377231415485</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8.4086757500292819E-2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0.30161051828967445</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0.28945456202518294</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8.7840308450443789</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6.7967396024144477E-3</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0.16743293881580623</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1.7479760347351858</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0.16743293881580623</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0.60056466625940619</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1.2347690305605585</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7.1093765573429772</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3.9239626364924618E-2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0.25189611105918885</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7.0226752455489816E-2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0.73315729364649229</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7.0226752455489816E-2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0.25189611105918885</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0.26895296298755333</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9.6020432377402081</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0.23026671697285472</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2.4043789002351055</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0.23030763425430489</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0.82608970780289503</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0.18168269984348484</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7.8181755828712172</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Croydon Health Services NHS Trust</c:v>
                </c:pt>
                <c:pt idx="2">
                  <c:v>Lewisham and Greenwich NHS Trust</c:v>
                </c:pt>
                <c:pt idx="3">
                  <c:v>Homerton Healthcare NHS Foundation Trust</c:v>
                </c:pt>
                <c:pt idx="4">
                  <c:v>London North West University Healthcare NHS Trust</c:v>
                </c:pt>
              </c:strCache>
            </c:strRef>
          </c:cat>
          <c:val>
            <c:numRef>
              <c:f>Sheet1!$B$2:$B$6</c:f>
              <c:numCache>
                <c:formatCode>0.0</c:formatCode>
                <c:ptCount val="5"/>
                <c:pt idx="0">
                  <c:v>7.1803102985197569</c:v>
                </c:pt>
                <c:pt idx="1">
                  <c:v>7.2208152156206209</c:v>
                </c:pt>
                <c:pt idx="2">
                  <c:v>7.331546570248868</c:v>
                </c:pt>
                <c:pt idx="3">
                  <c:v>7.3906082049444333</c:v>
                </c:pt>
                <c:pt idx="4">
                  <c:v>7.4529498600535673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Croydon Health Services NHS Trust</c:v>
                </c:pt>
                <c:pt idx="2">
                  <c:v>Lewisham and Greenwich NHS Trust</c:v>
                </c:pt>
                <c:pt idx="3">
                  <c:v>Homerton Healthcare NHS Foundation Trust</c:v>
                </c:pt>
                <c:pt idx="4">
                  <c:v>London North West University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Royal National Orthopaedic Hospital NHS Trust</c:v>
                </c:pt>
                <c:pt idx="2">
                  <c:v>Guy's and St Thomas' NHS Foundation Trust</c:v>
                </c:pt>
                <c:pt idx="3">
                  <c:v>Epsom and St Helier University Hospitals NHS Trust</c:v>
                </c:pt>
                <c:pt idx="4">
                  <c:v>St George's University Hospitals NHS Foundation Trust</c:v>
                </c:pt>
              </c:strCache>
            </c:strRef>
          </c:cat>
          <c:val>
            <c:numRef>
              <c:f>Sheet1!$B$2:$B$6</c:f>
              <c:numCache>
                <c:formatCode>0.0</c:formatCode>
                <c:ptCount val="5"/>
                <c:pt idx="0">
                  <c:v>8.999290465538321</c:v>
                </c:pt>
                <c:pt idx="1">
                  <c:v>8.333601765968055</c:v>
                </c:pt>
                <c:pt idx="2">
                  <c:v>8.1342827338892043</c:v>
                </c:pt>
                <c:pt idx="3">
                  <c:v>7.9579490348346269</c:v>
                </c:pt>
                <c:pt idx="4">
                  <c:v>7.9277208259302352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Royal National Orthopaedic Hospital NHS Trust</c:v>
                </c:pt>
                <c:pt idx="2">
                  <c:v>Guy's and St Thomas' NHS Foundation Trust</c:v>
                </c:pt>
                <c:pt idx="3">
                  <c:v>Epsom and St Helier University Hospitals NHS Trust</c:v>
                </c:pt>
                <c:pt idx="4">
                  <c:v>St George's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Your Trust</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Your Trust</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Your Trust</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Your Trust</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Your Trust</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Your Trust</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Your Trust</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Your Trust</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8.999290465538321</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4.6801872074882997E-2</c:v>
                </c:pt>
                <c:pt idx="1">
                  <c:v>9.9843993759750393E-2</c:v>
                </c:pt>
                <c:pt idx="2">
                  <c:v>0.36349453978159141</c:v>
                </c:pt>
                <c:pt idx="3">
                  <c:v>0.4898595943837753</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4.6036879372309158E-2</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0.17859711222613583</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4.9791539602701107E-2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0.51981658193216518</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4.9791539602701107E-2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0.16143458827986379</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9.8151164518371967</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2.6964750760475553E-2</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0.61445896381075027</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0.17130656509204467</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1.7884161413610036</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0.17130656509204556</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0.61445896381075027</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0.47515068031364471</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8.1053222009143937</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0.32798020193215294</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0.36515095545030718</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0.10180135631894949</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1.0627916609934198</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0.10180135631894949</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0.36515095545030896</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0.38843331047635132</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9.1913384593728296</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0.46617129043368877</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0.33931675870941191</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9.4598975417631515E-2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0.98759983017696396</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9.4598975417630626E-2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0.33931675870941191</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0.52118818801689315</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9.0392722123701468</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0.31293758135863836</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0.10611008168932123</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1.107774140193345</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0.10611008168931946</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0.38060590853398502</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0.48033602140696985</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8.8454030031970401</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Lewisham and Greenwich NHS Trust</c:v>
                </c:pt>
                <c:pt idx="2">
                  <c:v>Croydon Health Services NHS Trust</c:v>
                </c:pt>
                <c:pt idx="3">
                  <c:v>Barking, Havering and Redbridge University Hospitals NHS Trust</c:v>
                </c:pt>
                <c:pt idx="4">
                  <c:v>King's College Hospital NHS Foundation Trust</c:v>
                </c:pt>
              </c:strCache>
            </c:strRef>
          </c:cat>
          <c:val>
            <c:numRef>
              <c:f>Sheet1!$B$2:$B$6</c:f>
              <c:numCache>
                <c:formatCode>0.0</c:formatCode>
                <c:ptCount val="5"/>
                <c:pt idx="0">
                  <c:v>8.4101706903103253</c:v>
                </c:pt>
                <c:pt idx="1">
                  <c:v>8.4134212845634249</c:v>
                </c:pt>
                <c:pt idx="2">
                  <c:v>8.4452402900453407</c:v>
                </c:pt>
                <c:pt idx="3">
                  <c:v>8.5002343683987309</c:v>
                </c:pt>
                <c:pt idx="4">
                  <c:v>8.5544940659958488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Lewisham and Greenwich NHS Trust</c:v>
                </c:pt>
                <c:pt idx="2">
                  <c:v>Croydon Health Services NHS Trust</c:v>
                </c:pt>
                <c:pt idx="3">
                  <c:v>Barking, Havering and Redbridge University Hospitals NHS Trust</c:v>
                </c:pt>
                <c:pt idx="4">
                  <c:v>King's College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Royal National Orthopaedic Hospital NHS Trust</c:v>
                </c:pt>
                <c:pt idx="2">
                  <c:v>Guy's and St Thomas' NHS Foundation Trust</c:v>
                </c:pt>
                <c:pt idx="3">
                  <c:v>St George's University Hospitals NHS Foundation Trust</c:v>
                </c:pt>
                <c:pt idx="4">
                  <c:v>University College London Hospitals NHS Foundation Trust</c:v>
                </c:pt>
              </c:strCache>
            </c:strRef>
          </c:cat>
          <c:val>
            <c:numRef>
              <c:f>Sheet1!$B$2:$B$6</c:f>
              <c:numCache>
                <c:formatCode>0.0</c:formatCode>
                <c:ptCount val="5"/>
                <c:pt idx="0">
                  <c:v>9.5314478500944375</c:v>
                </c:pt>
                <c:pt idx="1">
                  <c:v>9.2917994652247433</c:v>
                </c:pt>
                <c:pt idx="2">
                  <c:v>9.0524848802202502</c:v>
                </c:pt>
                <c:pt idx="3">
                  <c:v>9.0414111603373666</c:v>
                </c:pt>
                <c:pt idx="4">
                  <c:v>9.0224367627347153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Royal National Orthopaedic Hospital NHS Trust</c:v>
                </c:pt>
                <c:pt idx="2">
                  <c:v>Guy's and St Thomas' NHS Foundation Trust</c:v>
                </c:pt>
                <c:pt idx="3">
                  <c:v>St George's University Hospitals NHS Foundation Trust</c:v>
                </c:pt>
                <c:pt idx="4">
                  <c:v>University College London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Your Trust</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Your Trust</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Your Trust</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Your Trust</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Your Trust</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Your Trust</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Your Trust</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Your Trust</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9.5314478500944375</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0.20180005505880594</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7.388690319723068E-2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0.77136874609623973</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7.388690319723068E-2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0.26502469390686301</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0.1545085990977384</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9.4378168173347472</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4.4520554759481357E-2</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0.20323109083155089</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5.6659308661311414E-2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0.59151511276755286</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5.6659308661311414E-2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0.20323109083155089</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0.19644127169672743</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9.7279717651948285</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0.77223088923556948</c:v>
                </c:pt>
                <c:pt idx="1">
                  <c:v>1.7160686427457099E-2</c:v>
                </c:pt>
                <c:pt idx="2">
                  <c:v>4.6801872074882997E-2</c:v>
                </c:pt>
                <c:pt idx="3">
                  <c:v>4.8361934477379097E-2</c:v>
                </c:pt>
                <c:pt idx="4">
                  <c:v>7.8003120124804986E-3</c:v>
                </c:pt>
                <c:pt idx="5">
                  <c:v>0.1076443057722309</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1.6673919544476057E-2</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0.25126111595936784</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7.0049720569215879E-2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0.73130910596742638</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7.0049720569215879E-2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0.25126111595936784</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0.41167815243208494</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9.4285549677537386</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North Middlesex University Hospital NHS Trust</c:v>
                </c:pt>
                <c:pt idx="2">
                  <c:v>Lewisham and Greenwich NHS Trust</c:v>
                </c:pt>
                <c:pt idx="3">
                  <c:v>Homerton Healthcare NHS Foundation Trust</c:v>
                </c:pt>
                <c:pt idx="4">
                  <c:v>Croydon Health Services NHS Trust</c:v>
                </c:pt>
              </c:strCache>
            </c:strRef>
          </c:cat>
          <c:val>
            <c:numRef>
              <c:f>Sheet1!$B$2:$B$6</c:f>
              <c:numCache>
                <c:formatCode>0.0</c:formatCode>
                <c:ptCount val="5"/>
                <c:pt idx="0">
                  <c:v>7.8763033202502459</c:v>
                </c:pt>
                <c:pt idx="1">
                  <c:v>7.8899164267221407</c:v>
                </c:pt>
                <c:pt idx="2">
                  <c:v>7.9774315625228676</c:v>
                </c:pt>
                <c:pt idx="3">
                  <c:v>8.0730388223910001</c:v>
                </c:pt>
                <c:pt idx="4">
                  <c:v>8.0787497505856116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North Middlesex University Hospital NHS Trust</c:v>
                </c:pt>
                <c:pt idx="2">
                  <c:v>Lewisham and Greenwich NHS Trust</c:v>
                </c:pt>
                <c:pt idx="3">
                  <c:v>Homerton Healthcare NHS Foundation Trust</c:v>
                </c:pt>
                <c:pt idx="4">
                  <c:v>Croydon Health Services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Kingston and Richmond NHS Foundation Trust</c:v>
                </c:pt>
                <c:pt idx="4">
                  <c:v>St George's University Hospitals NHS Foundation Trust</c:v>
                </c:pt>
              </c:strCache>
            </c:strRef>
          </c:cat>
          <c:val>
            <c:numRef>
              <c:f>Sheet1!$B$2:$B$6</c:f>
              <c:numCache>
                <c:formatCode>0.0</c:formatCode>
                <c:ptCount val="5"/>
                <c:pt idx="0">
                  <c:v>9.1220548408892999</c:v>
                </c:pt>
                <c:pt idx="1">
                  <c:v>8.7237430029075895</c:v>
                </c:pt>
                <c:pt idx="2">
                  <c:v>8.6518685811232992</c:v>
                </c:pt>
                <c:pt idx="3">
                  <c:v>8.6253923812484139</c:v>
                </c:pt>
                <c:pt idx="4">
                  <c:v>8.5660856916246217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Kingston and Richmond NHS Foundation Trust</c:v>
                </c:pt>
                <c:pt idx="4">
                  <c:v>St George's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Your Trust</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Your Trust</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Your Trust</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Your Trust</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Your Trust</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Your Trust</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Your Trust</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Your Trust</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0.24073320636090045</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0.37482920287176924</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0.10449957934038512</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1.09096072504496</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0.10449957934038601</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0.37482920287176924</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0.7722559038342478</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8.6021526923589047</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7.6401002767432225E-2</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0.28995147333905624</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8.0836302937212778E-2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0.84391948961897612</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8.0836302937212778E-2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0.28995147333905713</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9.0287119490252365E-2</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9.2773082530613955</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0.10512680345117431</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0.20057623366172805</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5.5919154331471432E-2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0.58378800697992972</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5.5919154331471432E-2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0.20057623366172805</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0.36536416412683614</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9.3767011173104908</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5.007735098492283E-2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0.25167560823826918</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7.0165277917613622E-2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0.73251550822651623</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7.0165277917613622E-2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0.25167560823826918</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0.39237434254401649</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9.232057300826412</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North Middlesex University Hospital NHS Trust</c:v>
                </c:pt>
                <c:pt idx="2">
                  <c:v>Croydon Health Services NHS Trust</c:v>
                </c:pt>
                <c:pt idx="3">
                  <c:v>London North West University Healthcare NHS Trust</c:v>
                </c:pt>
                <c:pt idx="4">
                  <c:v>Royal Free London NHS Foundation Trust</c:v>
                </c:pt>
              </c:strCache>
            </c:strRef>
          </c:cat>
          <c:val>
            <c:numRef>
              <c:f>Sheet1!$B$2:$B$6</c:f>
              <c:numCache>
                <c:formatCode>0.0</c:formatCode>
                <c:ptCount val="5"/>
                <c:pt idx="0">
                  <c:v>7.8371083706869111</c:v>
                </c:pt>
                <c:pt idx="1">
                  <c:v>7.8554524133102399</c:v>
                </c:pt>
                <c:pt idx="2">
                  <c:v>7.8922456465866109</c:v>
                </c:pt>
                <c:pt idx="3">
                  <c:v>8.0144027719392739</c:v>
                </c:pt>
                <c:pt idx="4">
                  <c:v>8.0450092908044866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North Middlesex University Hospital NHS Trust</c:v>
                </c:pt>
                <c:pt idx="2">
                  <c:v>Croydon Health Services NHS Trust</c:v>
                </c:pt>
                <c:pt idx="3">
                  <c:v>London North West University Healthcare NHS Trust</c:v>
                </c:pt>
                <c:pt idx="4">
                  <c:v>Royal Free London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Imperial College Healthcare NHS Trust</c:v>
                </c:pt>
                <c:pt idx="4">
                  <c:v>University College London Hospitals NHS Foundation Trust</c:v>
                </c:pt>
              </c:strCache>
            </c:strRef>
          </c:cat>
          <c:val>
            <c:numRef>
              <c:f>Sheet1!$B$2:$B$6</c:f>
              <c:numCache>
                <c:formatCode>0.0</c:formatCode>
                <c:ptCount val="5"/>
                <c:pt idx="0">
                  <c:v>9.0265878546977856</c:v>
                </c:pt>
                <c:pt idx="1">
                  <c:v>8.6279826902319758</c:v>
                </c:pt>
                <c:pt idx="2">
                  <c:v>8.550822272038884</c:v>
                </c:pt>
                <c:pt idx="3">
                  <c:v>8.3864932258349185</c:v>
                </c:pt>
                <c:pt idx="4">
                  <c:v>8.3658411023520127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Imperial College Healthcare NHS Trust</c:v>
                </c:pt>
                <c:pt idx="4">
                  <c:v>University College London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0.26698262243285942</c:v>
                </c:pt>
                <c:pt idx="1">
                  <c:v>1.2638230647709321E-2</c:v>
                </c:pt>
                <c:pt idx="2">
                  <c:v>0.58451816745655616</c:v>
                </c:pt>
                <c:pt idx="3">
                  <c:v>2.3696682464454982E-2</c:v>
                </c:pt>
                <c:pt idx="4">
                  <c:v>7.8988941548183249E-3</c:v>
                </c:pt>
                <c:pt idx="5">
                  <c:v>4.1074249605055291E-2</c:v>
                </c:pt>
                <c:pt idx="6">
                  <c:v>7.8988941548183249E-3</c:v>
                </c:pt>
                <c:pt idx="7">
                  <c:v>2.0537124802527649E-2</c:v>
                </c:pt>
                <c:pt idx="8">
                  <c:v>3.4755134281200632E-2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Your Trust</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Your Trust</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Your Trust</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Your Trust</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Your Trust</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Your Trust</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Your Trust</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Your Trust</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9.0265878546977856</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0.21332349740398726</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0.33094385270275151</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9.2264671823222066E-2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0.96323003311265953</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9.2264671823222955E-2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0.33094385270275239</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0.62787600920547781</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8.5955266236156547</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3.1004675094063572E-2</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0.20128868075469164</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5.6117779254361011E-2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0.58586162288589705</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5.6117779254361011E-2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0.20128868075469164</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0.3502691745188713</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9.5939819688182659</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0.1295098576956315</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0.27649380595516426</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7.7084405887183571E-2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0.80475021877759279</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7.7084405887182683E-2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0.27649380595516426</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0.55083984599731028</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8.1682972805911565</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0.13788086580741599</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0.28297224007393851</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7.8890544883316593E-2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0.8236060526593274</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7.8890544883316593E-2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0.28297224007393851</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0.57154331655725166</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8.5614573493439519</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0.28649843867562286</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0.24827375276231933</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6.9216866044978786E-2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0.72261422335301528</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6.921686604497701E-2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0.24827375276231933</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0.63435987712152908</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8.9620947767434576</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0.37463277116827953</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0.16537097292493286</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4.6104190851098181E-2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0.48132118613312969</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4.6104190851098181E-2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0.16537097292493286</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0.40505964004694484</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9.5723959926472428</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4.2111809571185432E-2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0.13600113496970145</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3.7916099613537924E-2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0.39583867979528975</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3.7916099613537924E-2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0.13600113496970145</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7.0328683520365587E-2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9.7323609911247821</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pt idx="0">
                  <c:v>7.885183532661622</c:v>
                </c:pt>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24</c:v>
                </c:pt>
                <c:pt idx="1">
                  <c:v>11</c:v>
                </c:pt>
                <c:pt idx="2">
                  <c:v>2</c:v>
                </c:pt>
                <c:pt idx="3">
                  <c:v>9</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8.8269713618260504</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9.2713227526965198</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pt idx="0">
                  <c:v>7.7986686133446517</c:v>
                </c:pt>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Royal National Orthopaedic Hospital NHS Trust</c:v>
                </c:pt>
                <c:pt idx="2">
                  <c:v>Guy's and St Thomas' NHS Foundation Trust</c:v>
                </c:pt>
                <c:pt idx="3">
                  <c:v>University College London Hospitals NHS Foundation Trust</c:v>
                </c:pt>
                <c:pt idx="4">
                  <c:v>Epsom and St Helier University Hospitals NHS Trust</c:v>
                </c:pt>
              </c:strCache>
            </c:strRef>
          </c:cat>
          <c:val>
            <c:numRef>
              <c:f>Sheet1!$B$2:$B$6</c:f>
              <c:numCache>
                <c:formatCode>0.0</c:formatCode>
                <c:ptCount val="5"/>
                <c:pt idx="0">
                  <c:v>6.4960188358726914</c:v>
                </c:pt>
                <c:pt idx="1">
                  <c:v>6.5286247710221517</c:v>
                </c:pt>
                <c:pt idx="2">
                  <c:v>6.7195680689753532</c:v>
                </c:pt>
                <c:pt idx="3">
                  <c:v>6.7673859583734739</c:v>
                </c:pt>
                <c:pt idx="4">
                  <c:v>6.7969105149212616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Royal National Orthopaedic Hospital NHS Trust</c:v>
                </c:pt>
                <c:pt idx="2">
                  <c:v>Guy's and St Thomas' NHS Foundation Trust</c:v>
                </c:pt>
                <c:pt idx="3">
                  <c:v>University College London Hospitals NHS Foundation Trust</c:v>
                </c:pt>
                <c:pt idx="4">
                  <c:v>Epsom and St Helier University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Imperial College Healthcare NHS Trust</c:v>
                </c:pt>
                <c:pt idx="1">
                  <c:v>Chelsea and Westminster Hospital NHS Foundation Trust</c:v>
                </c:pt>
                <c:pt idx="2">
                  <c:v>St George's University Hospitals NHS Foundation Trust</c:v>
                </c:pt>
                <c:pt idx="3">
                  <c:v>Barking, Havering and Redbridge University Hospitals NHS Trust</c:v>
                </c:pt>
                <c:pt idx="4">
                  <c:v>The Hillingdon Hospitals NHS Foundation Trust</c:v>
                </c:pt>
              </c:strCache>
            </c:strRef>
          </c:cat>
          <c:val>
            <c:numRef>
              <c:f>Sheet1!$B$2:$B$6</c:f>
              <c:numCache>
                <c:formatCode>0.0</c:formatCode>
                <c:ptCount val="5"/>
                <c:pt idx="0">
                  <c:v>8.5425184905692753</c:v>
                </c:pt>
                <c:pt idx="1">
                  <c:v>7.8985053706335453</c:v>
                </c:pt>
                <c:pt idx="2">
                  <c:v>7.8893442545077406</c:v>
                </c:pt>
                <c:pt idx="3">
                  <c:v>7.5920664387819476</c:v>
                </c:pt>
                <c:pt idx="4">
                  <c:v>7.5762125337481452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Imperial College Healthcare NHS Trust</c:v>
                </c:pt>
                <c:pt idx="1">
                  <c:v>Chelsea and Westminster Hospital NHS Foundation Trust</c:v>
                </c:pt>
                <c:pt idx="2">
                  <c:v>St George's University Hospitals NHS Foundation Trust</c:v>
                </c:pt>
                <c:pt idx="3">
                  <c:v>Barking, Havering and Redbridge University Hospitals NHS Trust</c:v>
                </c:pt>
                <c:pt idx="4">
                  <c:v>The Hillingdon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6.8933747800855647</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3.9787165855130979E-2</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3.5192710618738401</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0.13850822462127077</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7.0598685631969582</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9.7934172439108735E-2</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3.587595069416933</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7.8211697479664721E-2</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6.7268809969741712</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Barts Health NHS Trust</c:v>
                </c:pt>
                <c:pt idx="2">
                  <c:v>Barking, Havering and Redbridge University Hospitals NHS Trust</c:v>
                </c:pt>
                <c:pt idx="3">
                  <c:v>Croydon Health Services NHS Trust</c:v>
                </c:pt>
                <c:pt idx="4">
                  <c:v>Lewisham and Greenwich NHS Trust</c:v>
                </c:pt>
              </c:strCache>
            </c:strRef>
          </c:cat>
          <c:val>
            <c:numRef>
              <c:f>Sheet1!$B$2:$B$6</c:f>
              <c:numCache>
                <c:formatCode>0.0</c:formatCode>
                <c:ptCount val="5"/>
                <c:pt idx="0">
                  <c:v>6.5165928551420054</c:v>
                </c:pt>
                <c:pt idx="1">
                  <c:v>6.5880508906629176</c:v>
                </c:pt>
                <c:pt idx="2">
                  <c:v>6.5956571935424826</c:v>
                </c:pt>
                <c:pt idx="3">
                  <c:v>6.6152363421568339</c:v>
                </c:pt>
                <c:pt idx="4">
                  <c:v>6.6822609380879152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Barts Health NHS Trust</c:v>
                </c:pt>
                <c:pt idx="2">
                  <c:v>Barking, Havering and Redbridge University Hospitals NHS Trust</c:v>
                </c:pt>
                <c:pt idx="3">
                  <c:v>Croydon Health Services NHS Trust</c:v>
                </c:pt>
                <c:pt idx="4">
                  <c:v>Lewisham and Greenwich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University College London Hospitals NHS Foundation Trust</c:v>
                </c:pt>
                <c:pt idx="4">
                  <c:v>Imperial College Healthcare NHS Trust</c:v>
                </c:pt>
              </c:strCache>
            </c:strRef>
          </c:cat>
          <c:val>
            <c:numRef>
              <c:f>Sheet1!$B$2:$B$6</c:f>
              <c:numCache>
                <c:formatCode>0.0</c:formatCode>
                <c:ptCount val="5"/>
                <c:pt idx="0">
                  <c:v>8.1494784187468543</c:v>
                </c:pt>
                <c:pt idx="1">
                  <c:v>7.5479618336048597</c:v>
                </c:pt>
                <c:pt idx="2">
                  <c:v>7.5020732539512771</c:v>
                </c:pt>
                <c:pt idx="3">
                  <c:v>7.2200721984020451</c:v>
                </c:pt>
                <c:pt idx="4">
                  <c:v>7.1999471725195807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University College London Hospitals NHS Foundation Trust</c:v>
                </c:pt>
                <c:pt idx="4">
                  <c:v>Imperial College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1</c:v>
                </c:pt>
                <c:pt idx="1">
                  <c:v>36</c:v>
                </c:pt>
                <c:pt idx="2">
                  <c:v>1</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Your Trust</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Your Trust</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Your Trust</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Your Trust</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Your Trust</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Your Trust</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Your Trust</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Your Trust</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8.1494784187468543</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0.26872820107322948</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9.3081421722676083E-2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0.97175678573799917</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9.3081421722675195E-2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0.33387345027328763</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0.72307898176223784</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7.8565371978313481</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1.0002663048525262</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0.52261744901423146</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0.14570183742224518</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1.5211064312210647</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0.14570183742224607</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0.52261744901423235</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2.0604434713451525E-3</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9.1075204398749019</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0.28889596560386011</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0.11771225621609727</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1.228899189822501</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0.11771225621609815</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0.42222171078793558</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0.86087865886785675</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6.7992919210105773</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0.27505507677906316</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9.0302038346806057E-2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0.94274041914537499</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9.0302038346806057E-2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0.32390408903922374</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0.50351959994755902</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7.771996583548626</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0.28502563354586385</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0.30319771092567738</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8.4529254940522769E-2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0.8824733825678166</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8.4529254940522769E-2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0.30319771092567738</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1.3446036023316639</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8.3268354100368089</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0.27424702252530198</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0.11932250406826483</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1.245709948060878</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0.11932250406826483</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0.42799750359651956</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0.35133641482911937</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6.0345855230049246</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7.4767624844360725E-2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0.13810822010515444</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3.8503539195623659E-2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0.40197146536667461</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3.8503539195623659E-2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0.13810822010515444</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0.21506170172295569</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9.2846214679064101</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0.10598083086756471</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0.34768504585413496</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9.6931991307863008E-2</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1.0119561837930773</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9.693199130786212E-2</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0.34768504585413496</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0.68686627449657855</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9.5220777589430465</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7.0598685631969582</c:v>
                </c:pt>
                <c:pt idx="1">
                  <c:v>7.7986686133446517</c:v>
                </c:pt>
                <c:pt idx="2">
                  <c:v>6.7268809969741712</c:v>
                </c:pt>
                <c:pt idx="3" formatCode="General">
                  <c:v>7.885183532661622</c:v>
                </c:pt>
                <c:pt idx="4">
                  <c:v>9.1435798996468609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7.2955149638519314</c:v>
                </c:pt>
                <c:pt idx="1">
                  <c:v>7.8636179088490659</c:v>
                </c:pt>
                <c:pt idx="2">
                  <c:v>6.7874547888115169</c:v>
                </c:pt>
                <c:pt idx="3" formatCode="General">
                  <c:v>7.8576054915094913</c:v>
                </c:pt>
                <c:pt idx="4">
                  <c:v>9.0860703319617109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5.71920478160024E-2</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0.51192734040071652</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0.14272151506567265</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1.4899922902884555</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0.14272151506567088</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0.5119273404007183</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4.4135623867366469E-2</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6.7220830725164449</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0.31478728330614114</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0.12827755132361407</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1.3391993659913082</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0.12827755132361318</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0.46011833360931931</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5.1796404765120485E-2</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8.5972599161887384</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0.75489499561520645</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0.45986674854889564</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0.12820741128975044</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1.3384671140274094</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0.12820741128975044</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0.45986674854889564</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0.77324691707258708</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9.6214533153535804</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North Middlesex University Hospital NHS Trust</c:v>
                </c:pt>
                <c:pt idx="2">
                  <c:v>Lewisham and Greenwich NHS Trust</c:v>
                </c:pt>
                <c:pt idx="3">
                  <c:v>Croydon Health Services NHS Trust</c:v>
                </c:pt>
                <c:pt idx="4">
                  <c:v>Homerton Healthcare NHS Foundation Trust</c:v>
                </c:pt>
              </c:strCache>
            </c:strRef>
          </c:cat>
          <c:val>
            <c:numRef>
              <c:f>Sheet1!$B$2:$B$6</c:f>
              <c:numCache>
                <c:formatCode>0.0</c:formatCode>
                <c:ptCount val="5"/>
                <c:pt idx="0">
                  <c:v>8.4119450142129288</c:v>
                </c:pt>
                <c:pt idx="1">
                  <c:v>8.450454329708311</c:v>
                </c:pt>
                <c:pt idx="2">
                  <c:v>8.5474103464626747</c:v>
                </c:pt>
                <c:pt idx="3">
                  <c:v>8.5642534116425182</c:v>
                </c:pt>
                <c:pt idx="4">
                  <c:v>8.6865491795907488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North Middlesex University Hospital NHS Trust</c:v>
                </c:pt>
                <c:pt idx="2">
                  <c:v>Lewisham and Greenwich NHS Trust</c:v>
                </c:pt>
                <c:pt idx="3">
                  <c:v>Croydon Health Services NHS Trust</c:v>
                </c:pt>
                <c:pt idx="4">
                  <c:v>Homerton Healthcare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St George's University Hospitals NHS Foundation Trust</c:v>
                </c:pt>
                <c:pt idx="3">
                  <c:v>Royal National Orthopaedic Hospital NHS Trust</c:v>
                </c:pt>
                <c:pt idx="4">
                  <c:v>Imperial College Healthcare NHS Trust</c:v>
                </c:pt>
              </c:strCache>
            </c:strRef>
          </c:cat>
          <c:val>
            <c:numRef>
              <c:f>Sheet1!$B$2:$B$6</c:f>
              <c:numCache>
                <c:formatCode>0.0</c:formatCode>
                <c:ptCount val="5"/>
                <c:pt idx="0">
                  <c:v>9.6505510599398434</c:v>
                </c:pt>
                <c:pt idx="1">
                  <c:v>9.3547970561025693</c:v>
                </c:pt>
                <c:pt idx="2">
                  <c:v>9.1451009295860466</c:v>
                </c:pt>
                <c:pt idx="3">
                  <c:v>9.1445386218641822</c:v>
                </c:pt>
                <c:pt idx="4">
                  <c:v>9.12348662828032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St George's University Hospitals NHS Foundation Trust</c:v>
                </c:pt>
                <c:pt idx="3">
                  <c:v>Royal National Orthopaedic Hospital NHS Trust</c:v>
                </c:pt>
                <c:pt idx="4">
                  <c:v>Imperial College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Your Trust</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Your Trust</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Your Trust</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Your Trust</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Your Trust</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Your Trust</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Your Trust</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Your Trust</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9.6505510599398434</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0.3621837508501482</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0.19886857203958641</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5.544307103859758E-2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0.57881776520807904</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5.544307103859758E-2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0.19886857203958641</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0.23601392872006777</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9.6505510599398434</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Lewisham and Greenwich NHS Trust</c:v>
                </c:pt>
                <c:pt idx="2">
                  <c:v>North Middlesex University Hospital NHS Trust</c:v>
                </c:pt>
                <c:pt idx="3">
                  <c:v>Croydon Health Services NHS Trust</c:v>
                </c:pt>
                <c:pt idx="4">
                  <c:v>Homerton Healthcare NHS Foundation Trust</c:v>
                </c:pt>
              </c:strCache>
            </c:strRef>
          </c:cat>
          <c:val>
            <c:numRef>
              <c:f>Sheet1!$B$2:$B$6</c:f>
              <c:numCache>
                <c:formatCode>0.0</c:formatCode>
                <c:ptCount val="5"/>
                <c:pt idx="0">
                  <c:v>8.6286365225688471</c:v>
                </c:pt>
                <c:pt idx="1">
                  <c:v>8.7209309951241742</c:v>
                </c:pt>
                <c:pt idx="2">
                  <c:v>8.7626969056386894</c:v>
                </c:pt>
                <c:pt idx="3">
                  <c:v>8.786374888970931</c:v>
                </c:pt>
                <c:pt idx="4">
                  <c:v>8.8696814109368898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Lewisham and Greenwich NHS Trust</c:v>
                </c:pt>
                <c:pt idx="2">
                  <c:v>North Middlesex University Hospital NHS Trust</c:v>
                </c:pt>
                <c:pt idx="3">
                  <c:v>Croydon Health Services NHS Trust</c:v>
                </c:pt>
                <c:pt idx="4">
                  <c:v>Homerton Healthcare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Kingston and Richmond NHS Foundation Trust</c:v>
                </c:pt>
                <c:pt idx="4">
                  <c:v>St George's University Hospitals NHS Foundation Trust</c:v>
                </c:pt>
              </c:strCache>
            </c:strRef>
          </c:cat>
          <c:val>
            <c:numRef>
              <c:f>Sheet1!$B$2:$B$6</c:f>
              <c:numCache>
                <c:formatCode>0.0</c:formatCode>
                <c:ptCount val="5"/>
                <c:pt idx="0">
                  <c:v>9.7269034731064892</c:v>
                </c:pt>
                <c:pt idx="1">
                  <c:v>9.3531761126441122</c:v>
                </c:pt>
                <c:pt idx="2">
                  <c:v>9.2610936741817529</c:v>
                </c:pt>
                <c:pt idx="3">
                  <c:v>9.2343305396177637</c:v>
                </c:pt>
                <c:pt idx="4">
                  <c:v>9.217138631889684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Kingston and Richmond NHS Foundation Trust</c:v>
                </c:pt>
                <c:pt idx="4">
                  <c:v>St George's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Your Trust</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Your Trust</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Your Trust</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Your Trust</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Your Trust</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Your Trust</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Your Trust</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Your Trust</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9.7269034731064892</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8.7264195482961746</c:v>
                </c:pt>
                <c:pt idx="1">
                  <c:v>8.978536628718615</c:v>
                </c:pt>
                <c:pt idx="2">
                  <c:v>9.6214533153535804</c:v>
                </c:pt>
                <c:pt idx="3">
                  <c:v>7.4670050395958221</c:v>
                </c:pt>
                <c:pt idx="4">
                  <c:v>8.1053222009143937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6.6213835006130024</c:v>
                </c:pt>
                <c:pt idx="1">
                  <c:v>6.8928339503528786</c:v>
                </c:pt>
                <c:pt idx="2">
                  <c:v>7.6033156939065893</c:v>
                </c:pt>
                <c:pt idx="3">
                  <c:v>5.6373932418186374</c:v>
                </c:pt>
                <c:pt idx="4">
                  <c:v>6.3030187844839478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0.23518885853080285</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0.16004012309665505</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4.4617989775213474E-2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0.46580545857186451</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4.4617989775213474E-2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0.16004012309665505</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0.28613989121273242</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9.7269034731064892</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Lewisham and Greenwich NHS Trust</c:v>
                </c:pt>
                <c:pt idx="2">
                  <c:v>Croydon Health Services NHS Trust</c:v>
                </c:pt>
                <c:pt idx="3">
                  <c:v>North Middlesex University Hospital NHS Trust</c:v>
                </c:pt>
                <c:pt idx="4">
                  <c:v>Homerton Healthcare NHS Foundation Trust</c:v>
                </c:pt>
              </c:strCache>
            </c:strRef>
          </c:cat>
          <c:val>
            <c:numRef>
              <c:f>Sheet1!$B$2:$B$6</c:f>
              <c:numCache>
                <c:formatCode>0.0</c:formatCode>
                <c:ptCount val="5"/>
                <c:pt idx="0">
                  <c:v>7.4708975666777118</c:v>
                </c:pt>
                <c:pt idx="1">
                  <c:v>7.6288388445834796</c:v>
                </c:pt>
                <c:pt idx="2">
                  <c:v>7.6599719114155871</c:v>
                </c:pt>
                <c:pt idx="3">
                  <c:v>7.6845473429384477</c:v>
                </c:pt>
                <c:pt idx="4">
                  <c:v>7.8039143360682344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Lewisham and Greenwich NHS Trust</c:v>
                </c:pt>
                <c:pt idx="2">
                  <c:v>Croydon Health Services NHS Trust</c:v>
                </c:pt>
                <c:pt idx="3">
                  <c:v>North Middlesex University Hospital NHS Trust</c:v>
                </c:pt>
                <c:pt idx="4">
                  <c:v>Homerton Healthcare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University College London Hospitals NHS Foundation Trust</c:v>
                </c:pt>
                <c:pt idx="4">
                  <c:v>Imperial College Healthcare NHS Trust</c:v>
                </c:pt>
              </c:strCache>
            </c:strRef>
          </c:cat>
          <c:val>
            <c:numRef>
              <c:f>Sheet1!$B$2:$B$6</c:f>
              <c:numCache>
                <c:formatCode>0.0</c:formatCode>
                <c:ptCount val="5"/>
                <c:pt idx="0">
                  <c:v>9.1370628594927936</c:v>
                </c:pt>
                <c:pt idx="1">
                  <c:v>8.7188608906517864</c:v>
                </c:pt>
                <c:pt idx="2">
                  <c:v>8.6448651648059567</c:v>
                </c:pt>
                <c:pt idx="3">
                  <c:v>8.4188546283410286</c:v>
                </c:pt>
                <c:pt idx="4">
                  <c:v>8.3330433301093763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University College London Hospitals NHS Foundation Trust</c:v>
                </c:pt>
                <c:pt idx="4">
                  <c:v>Imperial College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Your Trust</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Your Trust</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Your Trust</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Your Trust</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Your Trust</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Your Trust</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Your Trust</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Your Trust</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9.1370628594927936</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9.7986549837843384E-2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0.25814808941547795</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7.1969757278145252E-2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0.75135401574894889</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7.1969757278145252E-2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0.25814808941547795</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0.5513118105368946</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9.1370628594927936</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(477)</c:v>
                </c:pt>
                <c:pt idx="1">
                  <c:v>The Royal Marsden Hospital (London) (350)</c:v>
                </c:pt>
                <c:pt idx="2">
                  <c:v>The Royal Marsden Hospital (Surrey) (127)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(477)</c:v>
                </c:pt>
                <c:pt idx="1">
                  <c:v>The Royal Marsden Hospital (London) (350)</c:v>
                </c:pt>
                <c:pt idx="2">
                  <c:v>The Royal Marsden Hospital (Surrey) (127)</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(477)</c:v>
                </c:pt>
                <c:pt idx="1">
                  <c:v>The Royal Marsden Hospital (London) (350)</c:v>
                </c:pt>
                <c:pt idx="2">
                  <c:v>The Royal Marsden Hospital (Surrey) (127)</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(477)</c:v>
                </c:pt>
                <c:pt idx="1">
                  <c:v>The Royal Marsden Hospital (London) (350)</c:v>
                </c:pt>
                <c:pt idx="2">
                  <c:v>The Royal Marsden Hospital (Surrey) (127)</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(477)</c:v>
                </c:pt>
                <c:pt idx="1">
                  <c:v>The Royal Marsden Hospital (London) (350)</c:v>
                </c:pt>
                <c:pt idx="2">
                  <c:v>The Royal Marsden Hospital (Surrey) (127)</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(477)</c:v>
                </c:pt>
                <c:pt idx="1">
                  <c:v>The Royal Marsden Hospital (London) (350)</c:v>
                </c:pt>
                <c:pt idx="2">
                  <c:v>The Royal Marsden Hospital (Surrey) (127)</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(477)</c:v>
                </c:pt>
                <c:pt idx="1">
                  <c:v>The Royal Marsden Hospital (London) (350)</c:v>
                </c:pt>
                <c:pt idx="2">
                  <c:v>The Royal Marsden Hospital (Surrey) (127)</c:v>
                </c:pt>
              </c:strCache>
            </c:strRef>
          </c:cat>
          <c:val>
            <c:numRef>
              <c:f>Sheet1!$J$2:$J$4</c:f>
              <c:numCache>
                <c:formatCode>0.0;;</c:formatCode>
                <c:ptCount val="3"/>
                <c:pt idx="0">
                  <c:v>8.978536628718615</c:v>
                </c:pt>
                <c:pt idx="1">
                  <c:v>8.8697725603407171</c:v>
                </c:pt>
                <c:pt idx="2">
                  <c:v>9.1598659488558027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1.021463371281385</c:v>
                </c:pt>
                <c:pt idx="1">
                  <c:v>1.1302274396592829</c:v>
                </c:pt>
                <c:pt idx="2">
                  <c:v>0.84013405114419726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(497)</c:v>
                </c:pt>
                <c:pt idx="1">
                  <c:v>The Royal Marsden Hospital (London) (357)</c:v>
                </c:pt>
                <c:pt idx="2">
                  <c:v>The Royal Marsden Hospital (Surrey) (140)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(497)</c:v>
                </c:pt>
                <c:pt idx="1">
                  <c:v>The Royal Marsden Hospital (London) (357)</c:v>
                </c:pt>
                <c:pt idx="2">
                  <c:v>The Royal Marsden Hospital (Surrey) (140)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(497)</c:v>
                </c:pt>
                <c:pt idx="1">
                  <c:v>The Royal Marsden Hospital (London) (357)</c:v>
                </c:pt>
                <c:pt idx="2">
                  <c:v>The Royal Marsden Hospital (Surrey) (140)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(497)</c:v>
                </c:pt>
                <c:pt idx="1">
                  <c:v>The Royal Marsden Hospital (London) (357)</c:v>
                </c:pt>
                <c:pt idx="2">
                  <c:v>The Royal Marsden Hospital (Surrey) (140)</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(497)</c:v>
                </c:pt>
                <c:pt idx="1">
                  <c:v>The Royal Marsden Hospital (London) (357)</c:v>
                </c:pt>
                <c:pt idx="2">
                  <c:v>The Royal Marsden Hospital (Surrey) (140)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(497)</c:v>
                </c:pt>
                <c:pt idx="1">
                  <c:v>The Royal Marsden Hospital (London) (357)</c:v>
                </c:pt>
                <c:pt idx="2">
                  <c:v>The Royal Marsden Hospital (Surrey) (140)</c:v>
                </c:pt>
              </c:strCache>
            </c:strRef>
          </c:cat>
          <c:val>
            <c:numRef>
              <c:f>Sheet1!$I$2:$I$4</c:f>
              <c:numCache>
                <c:formatCode>0.0;;</c:formatCode>
                <c:ptCount val="3"/>
                <c:pt idx="0">
                  <c:v>0</c:v>
                </c:pt>
                <c:pt idx="1">
                  <c:v>0</c:v>
                </c:pt>
                <c:pt idx="2">
                  <c:v>8.7508846221091261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(497)</c:v>
                </c:pt>
                <c:pt idx="1">
                  <c:v>The Royal Marsden Hospital (London) (357)</c:v>
                </c:pt>
                <c:pt idx="2">
                  <c:v>The Royal Marsden Hospital (Surrey) (140)</c:v>
                </c:pt>
              </c:strCache>
            </c:strRef>
          </c:cat>
          <c:val>
            <c:numRef>
              <c:f>Sheet1!$J$2:$J$4</c:f>
              <c:numCache>
                <c:formatCode>0.0;;</c:formatCode>
                <c:ptCount val="3"/>
                <c:pt idx="0">
                  <c:v>9.0641941688387977</c:v>
                </c:pt>
                <c:pt idx="1">
                  <c:v>9.1720872690038124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0.93580583116120231</c:v>
                </c:pt>
                <c:pt idx="1">
                  <c:v>0.82791273099618756</c:v>
                </c:pt>
                <c:pt idx="2">
                  <c:v>1.2491153778908739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(626)</c:v>
                </c:pt>
                <c:pt idx="1">
                  <c:v>The Royal Marsden Hospital (London) (416)</c:v>
                </c:pt>
                <c:pt idx="2">
                  <c:v>The Royal Marsden Hospital (Surrey) (210)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(626)</c:v>
                </c:pt>
                <c:pt idx="1">
                  <c:v>The Royal Marsden Hospital (London) (416)</c:v>
                </c:pt>
                <c:pt idx="2">
                  <c:v>The Royal Marsden Hospital (Surrey) (210)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(626)</c:v>
                </c:pt>
                <c:pt idx="1">
                  <c:v>The Royal Marsden Hospital (London) (416)</c:v>
                </c:pt>
                <c:pt idx="2">
                  <c:v>The Royal Marsden Hospital (Surrey) (210)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(626)</c:v>
                </c:pt>
                <c:pt idx="1">
                  <c:v>The Royal Marsden Hospital (London) (416)</c:v>
                </c:pt>
                <c:pt idx="2">
                  <c:v>The Royal Marsden Hospital (Surrey) (210)</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(626)</c:v>
                </c:pt>
                <c:pt idx="1">
                  <c:v>The Royal Marsden Hospital (London) (416)</c:v>
                </c:pt>
                <c:pt idx="2">
                  <c:v>The Royal Marsden Hospital (Surrey) (210)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(626)</c:v>
                </c:pt>
                <c:pt idx="1">
                  <c:v>The Royal Marsden Hospital (London) (416)</c:v>
                </c:pt>
                <c:pt idx="2">
                  <c:v>The Royal Marsden Hospital (Surrey) (210)</c:v>
                </c:pt>
              </c:strCache>
            </c:strRef>
          </c:cat>
          <c:val>
            <c:numRef>
              <c:f>Sheet1!$I$2:$I$4</c:f>
              <c:numCache>
                <c:formatCode>0.0;;</c:formatCode>
                <c:ptCount val="3"/>
                <c:pt idx="0">
                  <c:v>0</c:v>
                </c:pt>
                <c:pt idx="1">
                  <c:v>8.972860683926319</c:v>
                </c:pt>
                <c:pt idx="2">
                  <c:v>8.5299174928157377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(626)</c:v>
                </c:pt>
                <c:pt idx="1">
                  <c:v>The Royal Marsden Hospital (London) (416)</c:v>
                </c:pt>
                <c:pt idx="2">
                  <c:v>The Royal Marsden Hospital (Surrey) (210)</c:v>
                </c:pt>
              </c:strCache>
            </c:strRef>
          </c:cat>
          <c:val>
            <c:numRef>
              <c:f>Sheet1!$J$2:$J$4</c:f>
              <c:numCache>
                <c:formatCode>0.0;;</c:formatCode>
                <c:ptCount val="3"/>
                <c:pt idx="0">
                  <c:v>8.7264195482961746</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1.2735804517038254</c:v>
                </c:pt>
                <c:pt idx="1">
                  <c:v>1.027139316073681</c:v>
                </c:pt>
                <c:pt idx="2">
                  <c:v>1.4700825071842623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The Royal Marsden Hospital (London) (80)</c:v>
                </c:pt>
                <c:pt idx="2">
                  <c:v>The Royal Marsden Hospital (Surrey) (47)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The Royal Marsden Hospital (London) (80)</c:v>
                </c:pt>
                <c:pt idx="2">
                  <c:v>The Royal Marsden Hospital (Surrey) (47)</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The Royal Marsden Hospital (London) (80)</c:v>
                </c:pt>
                <c:pt idx="2">
                  <c:v>The Royal Marsden Hospital (Surrey) (47)</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The Royal Marsden Hospital (London) (80)</c:v>
                </c:pt>
                <c:pt idx="2">
                  <c:v>The Royal Marsden Hospital (Surrey) (47)</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The Royal Marsden Hospital (London) (80)</c:v>
                </c:pt>
                <c:pt idx="2">
                  <c:v>The Royal Marsden Hospital (Surrey) (47)</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The Royal Marsden Hospital (London) (80)</c:v>
                </c:pt>
                <c:pt idx="2">
                  <c:v>The Royal Marsden Hospital (Surrey) (47)</c:v>
                </c:pt>
              </c:strCache>
            </c:strRef>
          </c:cat>
          <c:val>
            <c:numRef>
              <c:f>Sheet1!$I$2:$I$4</c:f>
              <c:numCache>
                <c:formatCode>0.0;;</c:formatCode>
                <c:ptCount val="3"/>
                <c:pt idx="0">
                  <c:v>7.4670050395958221</c:v>
                </c:pt>
                <c:pt idx="1">
                  <c:v>7.6275006696330374</c:v>
                </c:pt>
                <c:pt idx="2">
                  <c:v>7.3479305227194667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The Royal Marsden Hospital (London) (80)</c:v>
                </c:pt>
                <c:pt idx="2">
                  <c:v>The Royal Marsden Hospital (Surrey) (47)</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2.5329949604041779</c:v>
                </c:pt>
                <c:pt idx="1">
                  <c:v>2.3724993303669626</c:v>
                </c:pt>
                <c:pt idx="2">
                  <c:v>2.6520694772805333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(624)</c:v>
                </c:pt>
                <c:pt idx="1">
                  <c:v>The Royal Marsden Hospital (London) (412)</c:v>
                </c:pt>
                <c:pt idx="2">
                  <c:v>The Royal Marsden Hospital (Surrey) (212)</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(624)</c:v>
                </c:pt>
                <c:pt idx="1">
                  <c:v>The Royal Marsden Hospital (London) (412)</c:v>
                </c:pt>
                <c:pt idx="2">
                  <c:v>The Royal Marsden Hospital (Surrey) (212)</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(624)</c:v>
                </c:pt>
                <c:pt idx="1">
                  <c:v>The Royal Marsden Hospital (London) (412)</c:v>
                </c:pt>
                <c:pt idx="2">
                  <c:v>The Royal Marsden Hospital (Surrey) (212)</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(624)</c:v>
                </c:pt>
                <c:pt idx="1">
                  <c:v>The Royal Marsden Hospital (London) (412)</c:v>
                </c:pt>
                <c:pt idx="2">
                  <c:v>The Royal Marsden Hospital (Surrey) (212)</c:v>
                </c:pt>
              </c:strCache>
            </c:strRef>
          </c:cat>
          <c:val>
            <c:numRef>
              <c:f>Sheet1!$G$2:$G$4</c:f>
              <c:numCache>
                <c:formatCode>0.0;;</c:formatCode>
                <c:ptCount val="3"/>
                <c:pt idx="0">
                  <c:v>8.7840308450443789</c:v>
                </c:pt>
                <c:pt idx="1">
                  <c:v>0</c:v>
                </c:pt>
                <c:pt idx="2">
                  <c:v>8.495789526027691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(624)</c:v>
                </c:pt>
                <c:pt idx="1">
                  <c:v>The Royal Marsden Hospital (London) (412)</c:v>
                </c:pt>
                <c:pt idx="2">
                  <c:v>The Royal Marsden Hospital (Surrey) (212)</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(624)</c:v>
                </c:pt>
                <c:pt idx="1">
                  <c:v>The Royal Marsden Hospital (London) (412)</c:v>
                </c:pt>
                <c:pt idx="2">
                  <c:v>The Royal Marsden Hospital (Surrey) (212)</c:v>
                </c:pt>
              </c:strCache>
            </c:strRef>
          </c:cat>
          <c:val>
            <c:numRef>
              <c:f>Sheet1!$I$2:$I$4</c:f>
              <c:numCache>
                <c:formatCode>0.0;;</c:formatCode>
                <c:ptCount val="3"/>
                <c:pt idx="0">
                  <c:v>0</c:v>
                </c:pt>
                <c:pt idx="1">
                  <c:v>9.0706492759060335</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(624)</c:v>
                </c:pt>
                <c:pt idx="1">
                  <c:v>The Royal Marsden Hospital (London) (412)</c:v>
                </c:pt>
                <c:pt idx="2">
                  <c:v>The Royal Marsden Hospital (Surrey) (212)</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1.2159691549556211</c:v>
                </c:pt>
                <c:pt idx="1">
                  <c:v>0.92935072409396646</c:v>
                </c:pt>
                <c:pt idx="2">
                  <c:v>1.504210473972309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04/08/2025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04/08/2025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60675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RPY | The Royal Marsden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60675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RPY | The Royal Marsden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RPY | The Royal Marsden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The Royal Marsden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352892101"/>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q34. Were you given enough information about the care and treatment you would receive while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 Before being admitted onto a virtual ward, did hospital staff give you information about the risks and benefits of continuing your treatment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q8_6. Were you ever prevented from sleeping at night by any of the following? Room temperature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1322286749"/>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2200744169"/>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q5.How long do you feel you had to wait to get to a bed on a ward, after you arrived at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 How did you feel about the length of time you were on the waiting list before your admission to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q43. Did hospital staff tell you who to contact if you were worried about your condition or treatment after you left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Thinking about the location(s) selected at Q6, how long did you wait, in total, before you were admitted onto a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q15. Were you able to get hospital food outside of set mealtimes? This could include additional food if you missed set mealtimes due to opertations/procedures or another reason.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1512203389"/>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3436233038"/>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Q10. Did the hospital staff explain the reasons for changing wards during the night in a way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Q37. Did hospital staff discuss with you whether you would need any additional equipment in your home, or any changes to your home,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1816461649"/>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4110282072"/>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The Royal Marsden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The Royal Marsden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641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Wait to get a bed:</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The wait to get a bed on a ward after arrival</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Waiting list:</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Length of time on waiting list before hospital admission</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Leaving hospital:</a:t>
            </a:r>
            <a:r>
              <a:rPr lang="en-GB" sz="1250">
                <a:solidFill>
                  <a:prstClr val="black"/>
                </a:solidFill>
                <a:latin typeface="Arial"/>
              </a:rPr>
              <a:t> </a:t>
            </a:r>
            <a:r>
              <a:rPr lang="en-GB" sz="1250" b="0">
                <a:solidFill>
                  <a:prstClr val="black"/>
                </a:solidFill>
                <a:latin typeface="Arial"/>
              </a:rPr>
              <a:t>Staff telling patients who to contact if worried about condition/treatment after leaving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Waiting in the hospital:</a:t>
            </a:r>
            <a:r>
              <a:rPr lang="en-GB" sz="1250">
                <a:solidFill>
                  <a:prstClr val="black"/>
                </a:solidFill>
                <a:latin typeface="Arial"/>
              </a:rPr>
              <a:t> </a:t>
            </a:r>
            <a:r>
              <a:rPr lang="en-GB" sz="1250" b="0">
                <a:solidFill>
                  <a:prstClr val="black"/>
                </a:solidFill>
                <a:latin typeface="Arial"/>
              </a:rPr>
              <a:t>Length of time waited (in another location) before admission to a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Food:</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being able to get hospital food outside of set mealtimes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while on virtual wards</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feeling they were given enough information about care and treatment on virtual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Staff taking into account patients' individual needs: Cultural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about virtual wards:</a:t>
            </a:r>
            <a:r>
              <a:rPr lang="en-GB" sz="1250">
                <a:solidFill>
                  <a:prstClr val="black"/>
                </a:solidFill>
                <a:latin typeface="Arial"/>
              </a:rPr>
              <a:t> </a:t>
            </a:r>
            <a:r>
              <a:rPr lang="en-GB" sz="1250" b="0" noProof="0">
                <a:solidFill>
                  <a:prstClr val="black"/>
                </a:solidFill>
                <a:latin typeface="Arial"/>
              </a:rPr>
              <a:t>Patients getting information about risks &amp; benefits of continuing treatment on virtual wards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lang="en-GB" sz="1250">
                <a:solidFill>
                  <a:prstClr val="black"/>
                </a:solidFill>
                <a:latin typeface="Arial"/>
              </a:rPr>
              <a:t> </a:t>
            </a:r>
            <a:r>
              <a:rPr lang="en-GB" sz="1250" b="0">
                <a:solidFill>
                  <a:prstClr val="black"/>
                </a:solidFill>
                <a:latin typeface="Arial"/>
              </a:rPr>
              <a:t>Staff taking into account patients' individual needs: Religious needs</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Patients being prevented from sleeping at night due to room temperature</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267520872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8348183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201808436"/>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156013072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4160990350"/>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51383241"/>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1136621575"/>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1749412546"/>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155852595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371518844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8870800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2775357457"/>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269886577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119315928"/>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556376050"/>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746112774"/>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1036261751"/>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566577544"/>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234777357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425112732"/>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2508991978"/>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59642394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88021449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7581226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2787491723"/>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103716804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3036351873"/>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4148723665"/>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1999992781"/>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1802591955"/>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1900439140"/>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296640818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181707015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2199094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3286187587"/>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392856415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3527882626"/>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338750710"/>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3649258756"/>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121501270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158584834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9138649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28521221"/>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245319507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16357400"/>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3721674576"/>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1959754112"/>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205124607"/>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155071270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189872501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8883962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78040183"/>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137566147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3667106731"/>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1045515551"/>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2503144946"/>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2260696344"/>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263385965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704329276"/>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1368729492"/>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2942094420"/>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378169526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3637585183"/>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1077349427"/>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2834470559"/>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2875665336"/>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2913989730"/>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950138438"/>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1872722157"/>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174973827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9498618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2555763663"/>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297736548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4215593485"/>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785669140"/>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109600755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244126539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4371940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2240398472"/>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297200773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4203575246"/>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2193923341"/>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2804801370"/>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955387888"/>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423349669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2672242648"/>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913683678"/>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4166848197"/>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3336372326"/>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216412676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144417078"/>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3236310618"/>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3628490963"/>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111387018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372685294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1778608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2569599867"/>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117993176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830723971"/>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220597375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62913534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1712931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4006627765"/>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63712234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3802873996"/>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271230746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305838451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1831280962"/>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0587490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372651950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3777934231"/>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370380806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275998008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261636737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360120325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121556793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425147951"/>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251010423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167418050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335880210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243146320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318766319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221777458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9077824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97001936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21915142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23137761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281013007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404825552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398449102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123282393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411412662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266091552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45648854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162068716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299563674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300940060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114564828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358133447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309529194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379398798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260890563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414721750"/>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529569832"/>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1779031899"/>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359070216"/>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179366073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143370174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15168533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45371609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396472013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380403201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7161431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79532607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247863456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37970458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173591971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116946595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78203803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3350468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55927520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284449503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50707130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2639634063"/>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626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105557366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285572335"/>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624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624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3580728413"/>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1780135801"/>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52156688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2915319773"/>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624</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624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2303941103"/>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3824249879"/>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385938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1622807916"/>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624</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289040013"/>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602887856"/>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633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372272556"/>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084578062"/>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501228366"/>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051678332"/>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698286147"/>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768997383"/>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12421720"/>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613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111009132"/>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40804588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166907248"/>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00326893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623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567;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636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809760368"/>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1662311919"/>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208287334"/>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81%</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55%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641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5%</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50%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95%</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3666419056"/>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3478579166"/>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1129683062"/>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6792453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945201942"/>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566;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635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76820802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627366582"/>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43071451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623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637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86204893"/>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07289029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028193593"/>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90790544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567;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636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567;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637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147597886"/>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14652070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88044842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577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0429144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611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96040544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82319136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51582424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567;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632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51695087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560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9226566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46188554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59247319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566;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631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13144093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559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85511820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7271674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66519754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601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90233031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15125254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617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2653371758"/>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3869645874"/>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1613393249"/>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3868715604"/>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71415340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04122009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11542886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638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864416769"/>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04537646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75543379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605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582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289677115"/>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402807695"/>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61730262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35835816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79339450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608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48560018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78576403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92489059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617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58778542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298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24443854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104512110"/>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638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36267722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368845788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82930589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633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4933769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8433453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566;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638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3219256836"/>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 How did you feel about the length of time you were on the waiting list before your admission to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 How would you rate the quality of information you were given, while you were on the waiting list to be admitted to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Q5. How long do you feel you had to wait to get to a bed on a ward, after you arrived at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Q13. If you brought medication with you to hospital, were you able to take it when you needed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Q14. Did you get enough help from staff to eat your meals?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Q15. Were you able to get hospital food outside of set mealtimes?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Q17. When you asked doctors questions, did you get answers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Q18. Did you have confidence and trust in the doctors treating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Q23. In your opinion, were there enough nurses on duty to care for you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Q24. Thinking about your care and treatment, were you told something by a member of staff that was different to what you had been told by another member of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Q25. To what extent did staff looking after you involve you in decisions about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Q26. How much information about your condition or treatment was given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Q29. Do you think the hospital staff did everything they could to help control your pain?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Q30. Were you able to get a member of staff to help you when you needed attention?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Q35. To what extent did hospital staff involve you in decisions about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Q36. To what extent did hospital staff involve your family or carers in discussions about you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Q38. Were you given enough notice about when you were going to leave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Q39. Before you left the hospital, were you given any information about what you should or should not do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Q41. Thinking about any medicine you were to take at home, were you given any of the following?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Q42. Before you left hospital, did you know what would happen next with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Q43. Did hospital staff tell you who to contact if you were worried about your condition or treatment after you left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Q46. Overall, did you feel you were treated with kindness and compassion while you were in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Q47. Overall, did you feel you were treated with respect and dignity while you were in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Q48. Overall, how was your experience while you were in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3275759653"/>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Q7. Thinking about the location(s) selected at Q6, how long did you wait, in total, before you were admitted onto a 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Q11. How clean was the hospital room or ward that you were 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Q12. Did you get enough help from staff to wash or keep yourself clean?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Q16. During your time in hospital, did you get enough to drink?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Q19. When doctors spoke about your care in front of you, were you included in the conversation?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Q20. When you asked nurses questions, did you get answers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Q21. Did you have confidence and trust in the nurses treating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Q22. When nurses spoke about your care in front of you, were you included in the conversation?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Q27. Did you feel able to talk to members of hospital staff about your worries and fears?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Q28. Were you given enough privacy when being examined or treated?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Q40. To what extent did you understand the information you were given about what you should or should not do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10916</TotalTime>
  <Words>16588</Words>
  <Application>Microsoft Office PowerPoint</Application>
  <PresentationFormat>Widescreen</PresentationFormat>
  <Paragraphs>2043</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The Royal Marsden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2025-08-04T06:34:17Z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